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  <p:sldId id="256" r:id="rId12"/>
    <p:sldId id="257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68" r:id="rId23"/>
    <p:sldId id="269" r:id="rId24"/>
    <p:sldId id="273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заяц беля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771775" cy="3028950"/>
          </a:xfrm>
          <a:prstGeom prst="rect">
            <a:avLst/>
          </a:prstGeom>
          <a:noFill/>
        </p:spPr>
      </p:pic>
      <p:pic>
        <p:nvPicPr>
          <p:cNvPr id="5124" name="Picture 4" descr="Картинки по запросу заяц беля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290"/>
            <a:ext cx="5842040" cy="3286148"/>
          </a:xfrm>
          <a:prstGeom prst="rect">
            <a:avLst/>
          </a:prstGeom>
          <a:noFill/>
        </p:spPr>
      </p:pic>
      <p:pic>
        <p:nvPicPr>
          <p:cNvPr id="5126" name="Picture 6" descr="Картинки по запросу заяц беля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98661"/>
            <a:ext cx="5214942" cy="3259339"/>
          </a:xfrm>
          <a:prstGeom prst="rect">
            <a:avLst/>
          </a:prstGeom>
          <a:noFill/>
        </p:spPr>
      </p:pic>
      <p:sp>
        <p:nvSpPr>
          <p:cNvPr id="5128" name="AutoShape 8" descr="Картинки по запросу заяц беля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Картинки по запросу заяц беля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Картинки по запросу заяц беля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3" name="Picture 13" descr="C:\Documents and Settings\User\Рабочий стол\3lJyZagay9aoxv06o6TJC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94199"/>
            <a:ext cx="3429024" cy="346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Documents and Settings\User\Рабочий стол\snow-sheep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4762500"/>
          </a:xfrm>
          <a:prstGeom prst="rect">
            <a:avLst/>
          </a:prstGeom>
          <a:noFill/>
        </p:spPr>
      </p:pic>
      <p:pic>
        <p:nvPicPr>
          <p:cNvPr id="23554" name="Picture 2" descr="Картинки по запросу снежный баран сле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00372"/>
            <a:ext cx="48720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://www.nat-geo.ru/upload/iblock/585/58597b4abfbe8b2dac2ade64872d12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312" y="3158208"/>
            <a:ext cx="5549688" cy="3699792"/>
          </a:xfrm>
          <a:prstGeom prst="rect">
            <a:avLst/>
          </a:prstGeom>
          <a:noFill/>
        </p:spPr>
      </p:pic>
      <p:pic>
        <p:nvPicPr>
          <p:cNvPr id="7170" name="Picture 2" descr="http://s4.fotokto.ru/photo/full/547/5477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286512" cy="4355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wallbox.ru/wallpapers/main2/201724/14976211035943e26f412fe0.48263438.jpg"/>
          <p:cNvPicPr>
            <a:picLocks noChangeAspect="1" noChangeArrowheads="1"/>
          </p:cNvPicPr>
          <p:nvPr/>
        </p:nvPicPr>
        <p:blipFill>
          <a:blip r:embed="rId2" cstate="print"/>
          <a:srcRect l="14757" r="4919"/>
          <a:stretch>
            <a:fillRect/>
          </a:stretch>
        </p:blipFill>
        <p:spPr bwMode="auto">
          <a:xfrm>
            <a:off x="0" y="0"/>
            <a:ext cx="4896544" cy="3429000"/>
          </a:xfrm>
          <a:prstGeom prst="rect">
            <a:avLst/>
          </a:prstGeom>
          <a:noFill/>
        </p:spPr>
      </p:pic>
      <p:pic>
        <p:nvPicPr>
          <p:cNvPr id="6150" name="Picture 6" descr="https://avatars.mds.yandex.net/get-pdb/963318/06389aef-7138-4816-bd19-b7225149c5c2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85931"/>
            <a:ext cx="5508104" cy="3672069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овцебык сле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2286016" cy="284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1.bp.blogspot.com/-b-qmtHgpURA/UFiXLdoZf5I/AAAAAAAACjU/dXcW3yhmXjc/s1600/37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748" y="3075508"/>
            <a:ext cx="6721252" cy="37824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Росомаха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s://img.lookmytrips.com/images/look6461/big-570663d9ff9367262e0dc11c-571ded425a136-1bhrra2.jpg"/>
          <p:cNvPicPr>
            <a:picLocks noChangeAspect="1" noChangeArrowheads="1"/>
          </p:cNvPicPr>
          <p:nvPr/>
        </p:nvPicPr>
        <p:blipFill>
          <a:blip r:embed="rId3" cstate="print"/>
          <a:srcRect t="16001"/>
          <a:stretch>
            <a:fillRect/>
          </a:stretch>
        </p:blipFill>
        <p:spPr bwMode="auto">
          <a:xfrm>
            <a:off x="0" y="0"/>
            <a:ext cx="5630946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i.pinimg.com/originals/aa/7f/0a/aa7f0ab2f8251e6c0b5a920f097340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97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www.hunting.ru/files/image/articles/sled-rosomahi-na-snegu.jpg"/>
          <p:cNvPicPr>
            <a:picLocks noChangeAspect="1" noChangeArrowheads="1"/>
          </p:cNvPicPr>
          <p:nvPr/>
        </p:nvPicPr>
        <p:blipFill>
          <a:blip r:embed="rId2" cstate="print"/>
          <a:srcRect l="13980"/>
          <a:stretch>
            <a:fillRect/>
          </a:stretch>
        </p:blipFill>
        <p:spPr bwMode="auto">
          <a:xfrm>
            <a:off x="539552" y="1700808"/>
            <a:ext cx="8244408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медведь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million-wallpapers.com/wallpapers/0/19/481767338804323.jpg"/>
          <p:cNvPicPr>
            <a:picLocks noChangeAspect="1" noChangeArrowheads="1"/>
          </p:cNvPicPr>
          <p:nvPr/>
        </p:nvPicPr>
        <p:blipFill>
          <a:blip r:embed="rId2" cstate="print"/>
          <a:srcRect l="10794" t="10635" b="6470"/>
          <a:stretch>
            <a:fillRect/>
          </a:stretch>
        </p:blipFill>
        <p:spPr bwMode="auto">
          <a:xfrm>
            <a:off x="0" y="1340768"/>
            <a:ext cx="9144000" cy="5310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arnet.ws/img/527/pod/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836712"/>
            <a:ext cx="9612560" cy="579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wallbox.ru/wallpapers/main/201549/470dfa7b159cc9d.jpg"/>
          <p:cNvPicPr>
            <a:picLocks noChangeAspect="1" noChangeArrowheads="1"/>
          </p:cNvPicPr>
          <p:nvPr/>
        </p:nvPicPr>
        <p:blipFill>
          <a:blip r:embed="rId2" cstate="print"/>
          <a:srcRect l="16804" t="10345" r="2839" b="3448"/>
          <a:stretch>
            <a:fillRect/>
          </a:stretch>
        </p:blipFill>
        <p:spPr bwMode="auto">
          <a:xfrm>
            <a:off x="0" y="188640"/>
            <a:ext cx="6192688" cy="4739302"/>
          </a:xfrm>
          <a:prstGeom prst="rect">
            <a:avLst/>
          </a:prstGeom>
          <a:noFill/>
        </p:spPr>
      </p:pic>
      <p:pic>
        <p:nvPicPr>
          <p:cNvPr id="36868" name="Picture 4" descr="https://i.pinimg.com/736x/b1/68/a8/b168a866afbc252d8598ff08ed50d518--black-bear-tattoo-bear-dec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4805" y="205880"/>
            <a:ext cx="3069195" cy="6652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Бурый медведь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i.pinimg.com/originals/ef/21/6c/ef216ccce79b5194eef9c97cd0e080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897044" cy="5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заяц беля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5134560" cy="4000504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заяц беляк сле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191" y="1142984"/>
            <a:ext cx="396480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img-fotki.yandex.ru/get/15493/65239365.6a/0_c4706_e4e9b72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55013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lentachel.ru/netcat_files/Image/foto/2016/09/22/med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536"/>
            <a:ext cx="9214048" cy="6910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algn="r"/>
            <a:r>
              <a:rPr lang="ru-RU" b="1" dirty="0" smtClean="0"/>
              <a:t>Горностай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AutoShape 2" descr="https://www.natursidan.se/wp-content/uploads/2016/12/hermeli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avatars.mds.yandex.net/get-pdb/1221986/cf3d7da5-5c85-423d-a0b1-08d21140aac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1512" cy="3501008"/>
          </a:xfrm>
          <a:prstGeom prst="rect">
            <a:avLst/>
          </a:prstGeom>
          <a:noFill/>
        </p:spPr>
      </p:pic>
      <p:pic>
        <p:nvPicPr>
          <p:cNvPr id="2054" name="Picture 6" descr="http://www.sweet-panda.ru/components/com_virtuemart/shop_image/product/gornostai_zim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976" y="2708920"/>
            <a:ext cx="5984024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872807/ca973679-c620-42dc-9328-0bd9a391c85d/s1200"/>
          <p:cNvPicPr>
            <a:picLocks noChangeAspect="1" noChangeArrowheads="1"/>
          </p:cNvPicPr>
          <p:nvPr/>
        </p:nvPicPr>
        <p:blipFill>
          <a:blip r:embed="rId2" cstate="print"/>
          <a:srcRect t="30526" r="18066"/>
          <a:stretch>
            <a:fillRect/>
          </a:stretch>
        </p:blipFill>
        <p:spPr bwMode="auto">
          <a:xfrm>
            <a:off x="-1" y="0"/>
            <a:ext cx="6680939" cy="3501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howtogetrid.ru/assets/uploads/2018/08/gornostaj-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xn----stb8d.xn--p1ai/wp-content/gallery/114/6_gornost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057"/>
            <a:ext cx="9104040" cy="6518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0" name="AutoShape 2" descr="https://kids.nationalgeographic.com/content/dam/kids/photos/animals/Mammals/A-G/caribou-standing-grass.ngsversion.1396530516301.adapt.1900.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kids.nationalgeographic.com/content/dam/kids/photos/animals/Mammals/A-G/caribou-standing-grass.ngsversion.1396530516301.adapt.1900.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s://avatars.mds.yandex.net/get-pdb/70729/de43a70e-4e3a-44df-8899-b87cad47541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16416" cy="5549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s://avatars.mds.yandex.net/get-pdb/234183/2618c2f7-0351-409e-beaf-505e0345af2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1" cy="5472608"/>
          </a:xfrm>
          <a:prstGeom prst="rect">
            <a:avLst/>
          </a:prstGeom>
          <a:noFill/>
        </p:spPr>
      </p:pic>
      <p:sp>
        <p:nvSpPr>
          <p:cNvPr id="28674" name="AutoShape 2" descr="https://www.infobae.com/new-resizer/TKDc5z52FfQHWTWuZWSWt8RDwfY=/1200x0/filters:quality(100)/s3.amazonaws.com/arc-wordpress-client-uploads/infobae-wp/wp-content/uploads/2016/12/14115132/renos-papa-noel-1920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www.infobae.com/new-resizer/TKDc5z52FfQHWTWuZWSWt8RDwfY=/1200x0/filters:quality(100)/s3.amazonaws.com/arc-wordpress-client-uploads/infobae-wp/wp-content/uploads/2016/12/14115132/renos-papa-noel-1920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age.freepik.com/free-icon/no-translate-detected_318-38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520" y="2564904"/>
            <a:ext cx="4320480" cy="45365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sochi.scapp.ru/wp-content/uploads/scapp_news/2017/12/657456-1024x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8640"/>
            <a:ext cx="5508103" cy="389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4" name="AutoShape 2" descr="Картинки по запросу полярный вол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Documents and Settings\User\Рабочий стол\polyarnyj-volk-obraz-zhizni-i-sreda-obitaniya-polyarnogo-volk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5686425" cy="3438525"/>
          </a:xfrm>
          <a:prstGeom prst="rect">
            <a:avLst/>
          </a:prstGeom>
          <a:noFill/>
        </p:spPr>
      </p:pic>
      <p:pic>
        <p:nvPicPr>
          <p:cNvPr id="3077" name="Picture 5" descr="Картинки по запросу полярный вол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071810"/>
            <a:ext cx="4762500" cy="3571875"/>
          </a:xfrm>
          <a:prstGeom prst="rect">
            <a:avLst/>
          </a:prstGeom>
          <a:noFill/>
        </p:spPr>
      </p:pic>
      <p:pic>
        <p:nvPicPr>
          <p:cNvPr id="7" name="Picture 7" descr="Картинки по запросу полярный волк сле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387943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0" name="AutoShape 2" descr="Картинки по запросу полярный вол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Documents and Settings\User\Рабочий стол\polyarnyj-volk-obraz-zhizni-i-sreda-obitaniya-polyarnogo-volk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0225" cy="3619500"/>
          </a:xfrm>
          <a:prstGeom prst="rect">
            <a:avLst/>
          </a:prstGeom>
          <a:noFill/>
        </p:spPr>
      </p:pic>
      <p:pic>
        <p:nvPicPr>
          <p:cNvPr id="2053" name="Picture 5" descr="Картинки по запросу полярный вол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143248"/>
            <a:ext cx="571500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Картинки по запросу песе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Картинки по запросу пес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6346" cy="3593959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image1-2-650x38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5429288" cy="3224162"/>
          </a:xfrm>
          <a:prstGeom prst="rect">
            <a:avLst/>
          </a:prstGeom>
          <a:noFill/>
        </p:spPr>
      </p:pic>
      <p:pic>
        <p:nvPicPr>
          <p:cNvPr id="1031" name="Picture 7" descr="Картинки по запросу песец сле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63558"/>
            <a:ext cx="2297339" cy="623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Рабочий стол\Pesec-na-ohote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857232"/>
            <a:ext cx="4393437" cy="292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5" name="Picture 1" descr="C:\Documents and Settings\User\Рабочий стол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1507" name="Picture 3" descr="C:\Documents and Settings\User\Рабочий стол\pesets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071942"/>
            <a:ext cx="455525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2" name="AutoShape 2" descr="Картинки по запросу песе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Documents and Settings\User\Рабочий стол\norvezhskii-lem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94" cy="3375446"/>
          </a:xfrm>
          <a:prstGeom prst="rect">
            <a:avLst/>
          </a:prstGeom>
          <a:noFill/>
        </p:spPr>
      </p:pic>
      <p:pic>
        <p:nvPicPr>
          <p:cNvPr id="20484" name="Picture 4" descr="C:\Documents and Settings\User\Рабочий стол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7262"/>
            <a:ext cx="5119714" cy="3670738"/>
          </a:xfrm>
          <a:prstGeom prst="rect">
            <a:avLst/>
          </a:prstGeom>
          <a:noFill/>
        </p:spPr>
      </p:pic>
      <p:pic>
        <p:nvPicPr>
          <p:cNvPr id="20486" name="Picture 6" descr="C:\Documents and Settings\User\Рабочий стол\1046402446_0-158-991-719_600x0_80_0_0_b10cbaf52fe567418d42b0bfc9dc15a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357298"/>
            <a:ext cx="4689695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User\Рабочий стол\Лемминг-животное-Образ-жизни-и-среда-обитания-лемминга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38750" cy="3486150"/>
          </a:xfrm>
          <a:prstGeom prst="rect">
            <a:avLst/>
          </a:prstGeom>
          <a:noFill/>
        </p:spPr>
      </p:pic>
      <p:pic>
        <p:nvPicPr>
          <p:cNvPr id="2457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290"/>
            <a:ext cx="3099772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Documents and Settings\User\Рабочий стол\7733b9fb5cddcfaab266c59bdf4045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3646" y="0"/>
            <a:ext cx="4890354" cy="3643314"/>
          </a:xfrm>
          <a:prstGeom prst="rect">
            <a:avLst/>
          </a:prstGeom>
          <a:noFill/>
        </p:spPr>
      </p:pic>
      <p:pic>
        <p:nvPicPr>
          <p:cNvPr id="22531" name="Picture 3" descr="C:\Documents and Settings\User\Рабочий стол\ea921b784921295782af2126c6303d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57150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</Words>
  <Application>Microsoft Office PowerPoint</Application>
  <PresentationFormat>Экран (4:3)</PresentationFormat>
  <Paragraphs>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Росомаха</vt:lpstr>
      <vt:lpstr>Слайд 14</vt:lpstr>
      <vt:lpstr>Слайд 15</vt:lpstr>
      <vt:lpstr>Белый медведь</vt:lpstr>
      <vt:lpstr>Слайд 17</vt:lpstr>
      <vt:lpstr>Слайд 18</vt:lpstr>
      <vt:lpstr>Бурый медведь</vt:lpstr>
      <vt:lpstr>Слайд 20</vt:lpstr>
      <vt:lpstr>Слайд 21</vt:lpstr>
      <vt:lpstr>Горностай</vt:lpstr>
      <vt:lpstr>Слайд 23</vt:lpstr>
      <vt:lpstr>Слайд 24</vt:lpstr>
      <vt:lpstr>Северный олень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AiR</cp:lastModifiedBy>
  <cp:revision>20</cp:revision>
  <dcterms:created xsi:type="dcterms:W3CDTF">2019-04-01T17:06:59Z</dcterms:created>
  <dcterms:modified xsi:type="dcterms:W3CDTF">2023-02-12T16:49:15Z</dcterms:modified>
</cp:coreProperties>
</file>