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Морские животные Арктики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Атлантический морж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578" name="AutoShape 2" descr="Картинки по запросу мор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Картинки по запросу мор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3" name="Picture 1" descr="C:\Documents and Settings\User\Рабочий стол\Noaa-walrus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29" name="Picture 1" descr="C:\Documents and Settings\User\Рабочий стол\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AutoShape 2" descr="Картинки по запросу бел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Documents and Settings\User\Рабочий стол\Белуха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94" y="1214422"/>
            <a:ext cx="8739206" cy="4915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2" name="AutoShape 2" descr="Картинки по запросу бел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Documents and Settings\User\Рабочий стол\287-sohranenie-redkih-vidov-beluha-belyy-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15533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17" y="1214422"/>
            <a:ext cx="8762483" cy="4933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Касатка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User\Рабочий стол\photo_kasatki_01.jpg"/>
          <p:cNvPicPr>
            <a:picLocks noChangeAspect="1" noChangeArrowheads="1"/>
          </p:cNvPicPr>
          <p:nvPr/>
        </p:nvPicPr>
        <p:blipFill>
          <a:blip r:embed="rId2" cstate="print"/>
          <a:srcRect r="9647"/>
          <a:stretch>
            <a:fillRect/>
          </a:stretch>
        </p:blipFill>
        <p:spPr bwMode="auto">
          <a:xfrm>
            <a:off x="0" y="928670"/>
            <a:ext cx="9144000" cy="506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Documents and Settings\User\Рабочий стол\287-sohranenie-redkih-vidov-beluha-belyy-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286808" cy="5516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Гренландский кит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User\Рабочий стол\k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8109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Картинки по запросу гренландский к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0" y="285728"/>
            <a:ext cx="9108310" cy="6072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Documents and Settings\User\Рабочий стол\ki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378527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Documents and Settings\User\Рабочий стол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гренландский к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402446"/>
            <a:ext cx="9719781" cy="6455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Нарвал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AutoShape 2" descr="Картинки по запросу нарв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нарв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7" name="Picture 7" descr="C:\Documents and Settings\User\Рабочий стол\narval-zhivotnoe-obraz-zhizni-i-sreda-obitaniya-narval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286676" cy="4792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Картинки по запросу нарв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04875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User\Рабочий стол\narval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267700" cy="421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Морские животные Арктики</vt:lpstr>
      <vt:lpstr>Гренландский кит</vt:lpstr>
      <vt:lpstr>Слайд 3</vt:lpstr>
      <vt:lpstr>Слайд 4</vt:lpstr>
      <vt:lpstr>Слайд 5</vt:lpstr>
      <vt:lpstr>Слайд 6</vt:lpstr>
      <vt:lpstr>Нарвал</vt:lpstr>
      <vt:lpstr>Слайд 8</vt:lpstr>
      <vt:lpstr>Слайд 9</vt:lpstr>
      <vt:lpstr> Атлантический морж</vt:lpstr>
      <vt:lpstr>Слайд 11</vt:lpstr>
      <vt:lpstr>Слайд 12</vt:lpstr>
      <vt:lpstr>Белуха</vt:lpstr>
      <vt:lpstr>Слайд 14</vt:lpstr>
      <vt:lpstr>Слайд 15</vt:lpstr>
      <vt:lpstr>Касатка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Морские животные Арктики</dc:title>
  <cp:lastModifiedBy>Пользователь</cp:lastModifiedBy>
  <cp:revision>1</cp:revision>
  <dcterms:modified xsi:type="dcterms:W3CDTF">2019-04-10T07:19:53Z</dcterms:modified>
</cp:coreProperties>
</file>