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772400" cy="3220402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Тема: Лексическое значение слов в разных языках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38717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Исследовательская работа ученицы 4 класса филиала МБОУ «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Бондаревская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СОШ» «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Маткечинская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НОШ»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Чебодаевой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Альбины В.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Руководитель: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Асочакова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Ж. </a:t>
            </a:r>
            <a:r>
              <a:rPr lang="ru-RU" smtClean="0">
                <a:solidFill>
                  <a:schemeClr val="accent3">
                    <a:lumMod val="75000"/>
                  </a:schemeClr>
                </a:solidFill>
              </a:rPr>
              <a:t>В</a:t>
            </a:r>
            <a:r>
              <a:rPr lang="ru-RU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0306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4000527" cy="571504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530352"/>
            <a:ext cx="4429156" cy="554185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Литература:</a:t>
            </a:r>
          </a:p>
          <a:p>
            <a:r>
              <a:rPr lang="ru-RU" dirty="0" smtClean="0"/>
              <a:t>В. П. </a:t>
            </a:r>
            <a:r>
              <a:rPr lang="ru-RU" dirty="0" err="1" smtClean="0"/>
              <a:t>Кузовлев</a:t>
            </a:r>
            <a:r>
              <a:rPr lang="ru-RU" dirty="0" smtClean="0"/>
              <a:t> «Книга для чтения *</a:t>
            </a:r>
            <a:r>
              <a:rPr lang="en-US" dirty="0" smtClean="0"/>
              <a:t>English</a:t>
            </a:r>
            <a:r>
              <a:rPr lang="ru-RU" dirty="0" smtClean="0"/>
              <a:t> 3*</a:t>
            </a:r>
            <a:r>
              <a:rPr lang="en-US" dirty="0" smtClean="0"/>
              <a:t>Reader</a:t>
            </a:r>
            <a:r>
              <a:rPr lang="ru-RU" dirty="0" smtClean="0"/>
              <a:t>*</a:t>
            </a:r>
          </a:p>
          <a:p>
            <a:r>
              <a:rPr lang="ru-RU" dirty="0" smtClean="0"/>
              <a:t>В. П. </a:t>
            </a:r>
            <a:r>
              <a:rPr lang="ru-RU" dirty="0" err="1" smtClean="0"/>
              <a:t>Канакина</a:t>
            </a:r>
            <a:r>
              <a:rPr lang="ru-RU" dirty="0" smtClean="0"/>
              <a:t> «Русский язык» 4 класс</a:t>
            </a:r>
          </a:p>
          <a:p>
            <a:r>
              <a:rPr lang="ru-RU" dirty="0" smtClean="0"/>
              <a:t>Л. Н. Толмачёва “Хакас т</a:t>
            </a:r>
            <a:r>
              <a:rPr lang="en-US" dirty="0" err="1" smtClean="0"/>
              <a:t>i</a:t>
            </a:r>
            <a:r>
              <a:rPr lang="ru-RU" dirty="0" smtClean="0"/>
              <a:t>л</a:t>
            </a:r>
            <a:r>
              <a:rPr lang="en-US" dirty="0" err="1" smtClean="0"/>
              <a:t>i</a:t>
            </a:r>
            <a:r>
              <a:rPr lang="ru-RU" dirty="0" smtClean="0"/>
              <a:t>» 4 класс</a:t>
            </a:r>
          </a:p>
          <a:p>
            <a:r>
              <a:rPr lang="ru-RU" dirty="0" smtClean="0"/>
              <a:t> Н. М. </a:t>
            </a:r>
            <a:r>
              <a:rPr lang="ru-RU" dirty="0" err="1" smtClean="0"/>
              <a:t>Неусыпова</a:t>
            </a:r>
            <a:r>
              <a:rPr lang="ru-RU" dirty="0" smtClean="0"/>
              <a:t> «Толковый словарик русского языка»;1989г</a:t>
            </a:r>
          </a:p>
          <a:p>
            <a:r>
              <a:rPr lang="ru-RU" dirty="0" smtClean="0"/>
              <a:t>З. Е. </a:t>
            </a:r>
            <a:r>
              <a:rPr lang="ru-RU" dirty="0" err="1" smtClean="0"/>
              <a:t>Каскаракова</a:t>
            </a:r>
            <a:r>
              <a:rPr lang="ru-RU" dirty="0" smtClean="0"/>
              <a:t>, Д. И. </a:t>
            </a:r>
            <a:r>
              <a:rPr lang="ru-RU" dirty="0" err="1" smtClean="0"/>
              <a:t>Чанков</a:t>
            </a:r>
            <a:r>
              <a:rPr lang="ru-RU" dirty="0" smtClean="0"/>
              <a:t> «Хакас т</a:t>
            </a:r>
            <a:r>
              <a:rPr lang="en-US" dirty="0" err="1" smtClean="0"/>
              <a:t>i</a:t>
            </a:r>
            <a:r>
              <a:rPr lang="ru-RU" dirty="0" smtClean="0"/>
              <a:t>л</a:t>
            </a:r>
            <a:r>
              <a:rPr lang="en-US" dirty="0" err="1" smtClean="0"/>
              <a:t>i</a:t>
            </a:r>
            <a:r>
              <a:rPr lang="ru-RU" dirty="0" err="1" smtClean="0"/>
              <a:t>н</a:t>
            </a:r>
            <a:r>
              <a:rPr lang="en-US" dirty="0" err="1" smtClean="0"/>
              <a:t>i</a:t>
            </a:r>
            <a:r>
              <a:rPr lang="ru-RU" dirty="0" err="1" smtClean="0"/>
              <a:t>н</a:t>
            </a:r>
            <a:r>
              <a:rPr lang="ru-RU" dirty="0" smtClean="0"/>
              <a:t> </a:t>
            </a:r>
            <a:r>
              <a:rPr lang="ru-RU" dirty="0" err="1" smtClean="0"/>
              <a:t>омонимнер</a:t>
            </a:r>
            <a:r>
              <a:rPr lang="en-US" dirty="0" err="1" smtClean="0"/>
              <a:t>i</a:t>
            </a:r>
            <a:r>
              <a:rPr lang="ru-RU" dirty="0" err="1" smtClean="0"/>
              <a:t>н</a:t>
            </a:r>
            <a:r>
              <a:rPr lang="en-US" dirty="0" err="1" smtClean="0"/>
              <a:t>i</a:t>
            </a:r>
            <a:r>
              <a:rPr lang="ru-RU" dirty="0" err="1" smtClean="0"/>
              <a:t>н</a:t>
            </a:r>
            <a:r>
              <a:rPr lang="ru-RU" dirty="0" smtClean="0"/>
              <a:t> </a:t>
            </a:r>
            <a:r>
              <a:rPr lang="ru-RU" dirty="0" err="1" smtClean="0"/>
              <a:t>хысха</a:t>
            </a:r>
            <a:r>
              <a:rPr lang="ru-RU" dirty="0" smtClean="0"/>
              <a:t> </a:t>
            </a:r>
            <a:r>
              <a:rPr lang="ru-RU" dirty="0" err="1" smtClean="0"/>
              <a:t>сост</a:t>
            </a:r>
            <a:r>
              <a:rPr lang="en-US" dirty="0" err="1" smtClean="0"/>
              <a:t>i</a:t>
            </a:r>
            <a:r>
              <a:rPr lang="ru-RU" dirty="0" smtClean="0"/>
              <a:t>г</a:t>
            </a:r>
            <a:r>
              <a:rPr lang="en-US" dirty="0" err="1" smtClean="0"/>
              <a:t>i</a:t>
            </a:r>
            <a:r>
              <a:rPr lang="ru-RU" dirty="0" smtClean="0"/>
              <a:t>»;2001г</a:t>
            </a:r>
          </a:p>
          <a:p>
            <a:r>
              <a:rPr lang="ru-RU" dirty="0" smtClean="0"/>
              <a:t>В. Г. Карпов «Сопоставительная фонетика хакасского и русского языков»;1995г</a:t>
            </a:r>
          </a:p>
          <a:p>
            <a:r>
              <a:rPr lang="ru-RU" dirty="0" smtClean="0"/>
              <a:t> Д. Ф. </a:t>
            </a:r>
            <a:r>
              <a:rPr lang="ru-RU" dirty="0" err="1" smtClean="0"/>
              <a:t>Патачакова</a:t>
            </a:r>
            <a:r>
              <a:rPr lang="ru-RU" dirty="0" smtClean="0"/>
              <a:t> «Русско-хакасский словарь лингвистических терминов» 2012г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5327540"/>
          </a:xfrm>
        </p:spPr>
        <p:txBody>
          <a:bodyPr/>
          <a:lstStyle/>
          <a:p>
            <a:r>
              <a:rPr lang="ru-RU" dirty="0" smtClean="0"/>
              <a:t>Работу начала с целью сопоставить лексическое значение слов в русском, английском и хакасском языках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Для этого читала научные статьи и сборники, искала в учебниках о лексическом значении </a:t>
            </a:r>
            <a:r>
              <a:rPr lang="ru-RU" dirty="0" err="1" smtClean="0"/>
              <a:t>слов;проводила</a:t>
            </a:r>
            <a:r>
              <a:rPr lang="ru-RU" dirty="0" smtClean="0"/>
              <a:t> анализ сходства звуков и слов в этих языках.</a:t>
            </a:r>
            <a:endParaRPr lang="ru-RU" dirty="0"/>
          </a:p>
        </p:txBody>
      </p:sp>
    </p:spTree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357166"/>
            <a:ext cx="392909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Родной язык</a:t>
            </a:r>
            <a:br>
              <a:rPr lang="ru-RU" dirty="0" smtClean="0"/>
            </a:br>
            <a:r>
              <a:rPr lang="ru-RU" dirty="0" smtClean="0"/>
              <a:t>М. Е. </a:t>
            </a:r>
            <a:r>
              <a:rPr lang="ru-RU" dirty="0" err="1" smtClean="0"/>
              <a:t>Кильчичаков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214422"/>
            <a:ext cx="2971800" cy="5429288"/>
          </a:xfrm>
        </p:spPr>
        <p:txBody>
          <a:bodyPr/>
          <a:lstStyle/>
          <a:p>
            <a:r>
              <a:rPr lang="ru-RU" dirty="0" smtClean="0"/>
              <a:t>…Словно светлый лесной родник,</a:t>
            </a:r>
          </a:p>
          <a:p>
            <a:r>
              <a:rPr lang="ru-RU" dirty="0" smtClean="0"/>
              <a:t>По весне устремлённый к морю,</a:t>
            </a:r>
          </a:p>
          <a:p>
            <a:r>
              <a:rPr lang="ru-RU" dirty="0" smtClean="0"/>
              <a:t>Чист и звучен родной язык.</a:t>
            </a:r>
          </a:p>
          <a:p>
            <a:r>
              <a:rPr lang="ru-RU" dirty="0" smtClean="0"/>
              <a:t>Он звенит, сквозь сердца струится</a:t>
            </a:r>
          </a:p>
          <a:p>
            <a:r>
              <a:rPr lang="ru-RU" dirty="0" smtClean="0"/>
              <a:t>И зовёт, зовёт за собой…</a:t>
            </a:r>
          </a:p>
          <a:p>
            <a:r>
              <a:rPr lang="ru-RU" dirty="0" smtClean="0"/>
              <a:t>Дал он имя звезде любой,</a:t>
            </a:r>
          </a:p>
          <a:p>
            <a:r>
              <a:rPr lang="ru-RU" dirty="0" smtClean="0"/>
              <a:t>Зверю каждому, каждой птице,</a:t>
            </a:r>
          </a:p>
          <a:p>
            <a:r>
              <a:rPr lang="ru-RU" dirty="0" smtClean="0"/>
              <a:t>Травам, </a:t>
            </a:r>
            <a:r>
              <a:rPr lang="ru-RU" dirty="0" err="1" smtClean="0"/>
              <a:t>тропам,ветрам-всему</a:t>
            </a:r>
            <a:endParaRPr lang="ru-RU" dirty="0" smtClean="0"/>
          </a:p>
          <a:p>
            <a:r>
              <a:rPr lang="ru-RU" dirty="0" smtClean="0"/>
              <a:t>подыскал он обозначенье.</a:t>
            </a:r>
          </a:p>
          <a:p>
            <a:r>
              <a:rPr lang="ru-RU" dirty="0" smtClean="0"/>
              <a:t>Поспевай за его теченьем!</a:t>
            </a:r>
          </a:p>
          <a:p>
            <a:r>
              <a:rPr lang="ru-RU" dirty="0" smtClean="0"/>
              <a:t>Ты учись постигать значенье слов-</a:t>
            </a:r>
          </a:p>
          <a:p>
            <a:r>
              <a:rPr lang="ru-RU" dirty="0" smtClean="0"/>
              <a:t>Их запахи и звучанье…</a:t>
            </a:r>
            <a:endParaRPr lang="ru-RU" dirty="0"/>
          </a:p>
        </p:txBody>
      </p:sp>
      <p:pic>
        <p:nvPicPr>
          <p:cNvPr id="5" name="Содержимое 4" descr="IMG0299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4560917" cy="6286544"/>
          </a:xfr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0302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3" y="214290"/>
            <a:ext cx="3912226" cy="614366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285728"/>
            <a:ext cx="4643470" cy="635798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сборнике «Сопоставительная фонетика хакасского и русского языков» профессора В. Г. Карпова пишется о том, что  владение не только родным, но и языками других народов становится практической </a:t>
            </a:r>
            <a:r>
              <a:rPr lang="ru-RU" dirty="0" err="1" smtClean="0"/>
              <a:t>необходимостью.Язык</a:t>
            </a:r>
            <a:r>
              <a:rPr lang="ru-RU" dirty="0" smtClean="0"/>
              <a:t> любого народа представляет собой сложную систему, построенную мудрейшим образом. Изучение неродного языка требует определённых усилий, когда нужно запоминать слова, грамматические формы</a:t>
            </a:r>
            <a:r>
              <a:rPr lang="ru-RU" smtClean="0"/>
              <a:t>, строить </a:t>
            </a:r>
            <a:r>
              <a:rPr lang="ru-RU" dirty="0" smtClean="0"/>
              <a:t>предложения, соблюдать мелодику речи. Русский и хакасский языки свои системы письма строят на базе </a:t>
            </a:r>
            <a:r>
              <a:rPr lang="ru-RU" dirty="0" err="1" smtClean="0"/>
              <a:t>славяно</a:t>
            </a:r>
            <a:r>
              <a:rPr lang="ru-RU" dirty="0" smtClean="0"/>
              <a:t>- кирилловского алфавита. В хакасском алфавите всего 39 букв, из них 6 знаков /о, у, </a:t>
            </a:r>
            <a:r>
              <a:rPr lang="en-US" dirty="0" smtClean="0"/>
              <a:t>I</a:t>
            </a:r>
            <a:r>
              <a:rPr lang="ru-RU" dirty="0" smtClean="0"/>
              <a:t>,</a:t>
            </a:r>
            <a:r>
              <a:rPr lang="ru-RU" dirty="0" err="1" smtClean="0"/>
              <a:t>г,н,ч</a:t>
            </a:r>
            <a:r>
              <a:rPr lang="ru-RU" dirty="0" smtClean="0"/>
              <a:t>/ обозначают специфически хакасские звуки, отсутствующие в русском языке. В английском алфавите 26 букв.  Произношение хакасских гласных О, У не составит труда для тех, кто говорит на немецком, английском или французском языках, так как во всех этих языках имеются эти звуки. </a:t>
            </a:r>
            <a:r>
              <a:rPr lang="en-US" dirty="0" smtClean="0"/>
              <a:t>First</a:t>
            </a:r>
            <a:r>
              <a:rPr lang="ru-RU" dirty="0" smtClean="0"/>
              <a:t>- первый, </a:t>
            </a:r>
            <a:r>
              <a:rPr lang="en-US" dirty="0" smtClean="0"/>
              <a:t>girl</a:t>
            </a:r>
            <a:r>
              <a:rPr lang="ru-RU" dirty="0" smtClean="0"/>
              <a:t>- девочка; </a:t>
            </a:r>
            <a:r>
              <a:rPr lang="ru-RU" dirty="0" err="1" smtClean="0"/>
              <a:t>кокло</a:t>
            </a:r>
            <a:r>
              <a:rPr lang="ru-RU" dirty="0" smtClean="0"/>
              <a:t>- кукла, </a:t>
            </a:r>
            <a:r>
              <a:rPr lang="ru-RU" dirty="0" err="1" smtClean="0"/>
              <a:t>сос</a:t>
            </a:r>
            <a:r>
              <a:rPr lang="ru-RU" dirty="0" smtClean="0"/>
              <a:t>- слово.</a:t>
            </a:r>
            <a:endParaRPr lang="ru-RU" dirty="0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0305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9" y="357166"/>
            <a:ext cx="3769350" cy="614366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357166"/>
            <a:ext cx="4186718" cy="614366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Стих по- </a:t>
            </a:r>
            <a:r>
              <a:rPr lang="ru-RU" dirty="0" err="1" smtClean="0"/>
              <a:t>английски</a:t>
            </a:r>
            <a:r>
              <a:rPr lang="ru-RU" dirty="0" smtClean="0"/>
              <a:t> Части тела.</a:t>
            </a:r>
          </a:p>
          <a:p>
            <a:r>
              <a:rPr lang="en-US" dirty="0" smtClean="0"/>
              <a:t>Ten little </a:t>
            </a:r>
            <a:r>
              <a:rPr lang="en-US" dirty="0" err="1" smtClean="0"/>
              <a:t>finqers</a:t>
            </a:r>
            <a:r>
              <a:rPr lang="en-US" dirty="0" smtClean="0"/>
              <a:t>	</a:t>
            </a:r>
            <a:endParaRPr lang="ru-RU" dirty="0" smtClean="0"/>
          </a:p>
          <a:p>
            <a:r>
              <a:rPr lang="en-US" dirty="0" smtClean="0"/>
              <a:t>Ten little toes</a:t>
            </a:r>
            <a:endParaRPr lang="ru-RU" dirty="0" smtClean="0"/>
          </a:p>
          <a:p>
            <a:r>
              <a:rPr lang="en-US" dirty="0" smtClean="0"/>
              <a:t>Two little ears</a:t>
            </a:r>
            <a:endParaRPr lang="ru-RU" dirty="0" smtClean="0"/>
          </a:p>
          <a:p>
            <a:r>
              <a:rPr lang="en-US" dirty="0" smtClean="0"/>
              <a:t>And one little nose</a:t>
            </a:r>
            <a:endParaRPr lang="ru-RU" dirty="0" smtClean="0"/>
          </a:p>
          <a:p>
            <a:r>
              <a:rPr lang="en-US" dirty="0" smtClean="0"/>
              <a:t>Two little eyes</a:t>
            </a:r>
            <a:endParaRPr lang="ru-RU" dirty="0" smtClean="0"/>
          </a:p>
          <a:p>
            <a:r>
              <a:rPr lang="en-US" dirty="0" smtClean="0"/>
              <a:t>That shine so bright</a:t>
            </a:r>
            <a:endParaRPr lang="ru-RU" dirty="0" smtClean="0"/>
          </a:p>
          <a:p>
            <a:r>
              <a:rPr lang="en-US" dirty="0" smtClean="0"/>
              <a:t>One little mouth</a:t>
            </a:r>
            <a:endParaRPr lang="ru-RU" dirty="0" smtClean="0"/>
          </a:p>
          <a:p>
            <a:r>
              <a:rPr lang="en-US" dirty="0" smtClean="0"/>
              <a:t>To kiss </a:t>
            </a:r>
            <a:r>
              <a:rPr lang="en-US" dirty="0" err="1" smtClean="0"/>
              <a:t>Mumm</a:t>
            </a:r>
            <a:r>
              <a:rPr lang="ru-RU" dirty="0" smtClean="0"/>
              <a:t>у</a:t>
            </a:r>
          </a:p>
          <a:p>
            <a:r>
              <a:rPr lang="en-US" dirty="0" smtClean="0"/>
              <a:t>Goodnight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0300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-591395" y="1162843"/>
            <a:ext cx="6286545" cy="438943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285728"/>
            <a:ext cx="4174358" cy="642942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 толковом словаре для младших школьников пишется так, слова служат для называния предметов, явлений, признаков и действий предметов, количества предметов. То, что обозначает слово,- это его лексическое значение. Лексические значения слов разъясняются в толковых словарях. Толковым он назван потому, что в нём толкуются, то есть объясняются, значения слов, даётся перечень близких и противоположных по смыслу слов, приводятся примеры употребления слов. В словаре кратко и доступно раскрываются лексические значения слов, сообщаются сведения об их произношении и грамматических признаках, указаны основные синонимы и антонимы, омонимы, даны примеры употребления слов в словосочетаниях и предложениях. Перед тем как пользоваться словарём, нужно внимательно его рассмотреть: прочитать список условных сокращений и знаков, познакомиться с содержанием. Нужно тренироваться в быстром нахождении интересующего слова. Слова расположены по алфавиту не только первой, но </a:t>
            </a:r>
          </a:p>
          <a:p>
            <a:r>
              <a:rPr lang="ru-RU" dirty="0" smtClean="0"/>
              <a:t>и второй, и третьей букв. Прочитав всё, что написано о данном слове в словарной статье, обратите внимание, как правильно произносится слово, каковы его грамматические признаки, как оно пишется. </a:t>
            </a:r>
            <a:endParaRPr lang="ru-RU" dirty="0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0301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34429" y="530224"/>
            <a:ext cx="3292079" cy="582773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214290"/>
            <a:ext cx="4857752" cy="664371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Слова омонимы- одинаковые по звучанию и написанию, но разные по значению. Во многих языках имеются словари омонимов. В сборнике «Хакас т</a:t>
            </a:r>
            <a:r>
              <a:rPr lang="en-US" dirty="0" err="1" smtClean="0"/>
              <a:t>i</a:t>
            </a:r>
            <a:r>
              <a:rPr lang="ru-RU" dirty="0" smtClean="0"/>
              <a:t>л</a:t>
            </a:r>
            <a:r>
              <a:rPr lang="en-US" dirty="0" err="1" smtClean="0"/>
              <a:t>i</a:t>
            </a:r>
            <a:r>
              <a:rPr lang="ru-RU" dirty="0" err="1" smtClean="0"/>
              <a:t>н</a:t>
            </a:r>
            <a:r>
              <a:rPr lang="en-US" dirty="0" err="1" smtClean="0"/>
              <a:t>i</a:t>
            </a:r>
            <a:r>
              <a:rPr lang="ru-RU" dirty="0" err="1" smtClean="0"/>
              <a:t>н</a:t>
            </a:r>
            <a:r>
              <a:rPr lang="ru-RU" dirty="0" smtClean="0"/>
              <a:t> </a:t>
            </a:r>
            <a:r>
              <a:rPr lang="ru-RU" dirty="0" err="1" smtClean="0"/>
              <a:t>омонимнер</a:t>
            </a:r>
            <a:r>
              <a:rPr lang="en-US" dirty="0" err="1" smtClean="0"/>
              <a:t>i</a:t>
            </a:r>
            <a:r>
              <a:rPr lang="ru-RU" dirty="0" err="1" smtClean="0"/>
              <a:t>н</a:t>
            </a:r>
            <a:r>
              <a:rPr lang="en-US" dirty="0" err="1" smtClean="0"/>
              <a:t>i</a:t>
            </a:r>
            <a:r>
              <a:rPr lang="ru-RU" dirty="0" err="1" smtClean="0"/>
              <a:t>н</a:t>
            </a:r>
            <a:r>
              <a:rPr lang="ru-RU" dirty="0" smtClean="0"/>
              <a:t> </a:t>
            </a:r>
            <a:r>
              <a:rPr lang="ru-RU" dirty="0" err="1" smtClean="0"/>
              <a:t>хысха</a:t>
            </a:r>
            <a:r>
              <a:rPr lang="ru-RU" dirty="0" smtClean="0"/>
              <a:t> </a:t>
            </a:r>
            <a:r>
              <a:rPr lang="ru-RU" dirty="0" err="1" smtClean="0"/>
              <a:t>сост</a:t>
            </a:r>
            <a:r>
              <a:rPr lang="en-US" dirty="0" err="1" smtClean="0"/>
              <a:t>i</a:t>
            </a:r>
            <a:r>
              <a:rPr lang="ru-RU" dirty="0" smtClean="0"/>
              <a:t>г</a:t>
            </a:r>
            <a:r>
              <a:rPr lang="en-US" dirty="0" smtClean="0"/>
              <a:t>i</a:t>
            </a:r>
            <a:r>
              <a:rPr lang="ru-RU" dirty="0" smtClean="0"/>
              <a:t>» Д. И. </a:t>
            </a:r>
            <a:r>
              <a:rPr lang="ru-RU" dirty="0" err="1" smtClean="0"/>
              <a:t>Чанкова</a:t>
            </a:r>
            <a:r>
              <a:rPr lang="ru-RU" dirty="0" smtClean="0"/>
              <a:t> пишется ,что е</a:t>
            </a:r>
            <a:r>
              <a:rPr lang="ru-RU" i="1" dirty="0" smtClean="0"/>
              <a:t>сть в хакасском языке многозначное слово «</a:t>
            </a:r>
            <a:r>
              <a:rPr lang="ru-RU" b="1" i="1" dirty="0" smtClean="0"/>
              <a:t>пас</a:t>
            </a:r>
            <a:r>
              <a:rPr lang="ru-RU" i="1" dirty="0" smtClean="0"/>
              <a:t>», что означает  1)* сущ.</a:t>
            </a:r>
            <a:r>
              <a:rPr lang="ru-RU" dirty="0" smtClean="0"/>
              <a:t> (</a:t>
            </a:r>
            <a:r>
              <a:rPr lang="ru-RU" i="1" dirty="0" err="1" smtClean="0"/>
              <a:t>голова-Тас</a:t>
            </a:r>
            <a:r>
              <a:rPr lang="ru-RU" i="1" dirty="0" smtClean="0"/>
              <a:t> </a:t>
            </a:r>
            <a:r>
              <a:rPr lang="ru-RU" i="1" dirty="0" err="1" smtClean="0"/>
              <a:t>пастыг</a:t>
            </a:r>
            <a:r>
              <a:rPr lang="ru-RU" i="1" dirty="0" smtClean="0"/>
              <a:t>- лысая голова) * (глава администрации, города, губернатор- город пазы,)</a:t>
            </a:r>
            <a:r>
              <a:rPr lang="ru-RU" dirty="0" smtClean="0"/>
              <a:t>, 2) *гл. (шагать в строю- </a:t>
            </a:r>
            <a:r>
              <a:rPr lang="ru-RU" dirty="0" err="1" smtClean="0"/>
              <a:t>Стройда</a:t>
            </a:r>
            <a:r>
              <a:rPr lang="ru-RU" dirty="0" smtClean="0"/>
              <a:t> </a:t>
            </a:r>
            <a:r>
              <a:rPr lang="ru-RU" dirty="0" err="1" smtClean="0"/>
              <a:t>ипт</a:t>
            </a:r>
            <a:r>
              <a:rPr lang="en-US" dirty="0" err="1" smtClean="0"/>
              <a:t>i</a:t>
            </a:r>
            <a:r>
              <a:rPr lang="ru-RU" dirty="0" smtClean="0"/>
              <a:t>г пас) * </a:t>
            </a:r>
            <a:r>
              <a:rPr lang="ru-RU" i="1" dirty="0" smtClean="0"/>
              <a:t>(списывать упражнение- кон</a:t>
            </a:r>
            <a:r>
              <a:rPr lang="en-US" i="1" dirty="0" err="1" smtClean="0"/>
              <a:t>i</a:t>
            </a:r>
            <a:r>
              <a:rPr lang="ru-RU" i="1" dirty="0" smtClean="0"/>
              <a:t>кт</a:t>
            </a:r>
            <a:r>
              <a:rPr lang="en-US" i="1" dirty="0" err="1" smtClean="0"/>
              <a:t>i</a:t>
            </a:r>
            <a:r>
              <a:rPr lang="ru-RU" i="1" dirty="0" err="1" smtClean="0"/>
              <a:t>р</a:t>
            </a:r>
            <a:r>
              <a:rPr lang="en-US" i="1" dirty="0" err="1" smtClean="0"/>
              <a:t>i</a:t>
            </a:r>
            <a:r>
              <a:rPr lang="ru-RU" i="1" dirty="0" err="1" smtClean="0"/>
              <a:t>гн</a:t>
            </a:r>
            <a:r>
              <a:rPr lang="en-US" i="1" dirty="0" err="1" smtClean="0"/>
              <a:t>i</a:t>
            </a:r>
            <a:r>
              <a:rPr lang="ru-RU" i="1" dirty="0" smtClean="0"/>
              <a:t> орта пас) </a:t>
            </a:r>
            <a:r>
              <a:rPr lang="ru-RU" dirty="0" smtClean="0"/>
              <a:t>* (давить, жать руку- </a:t>
            </a:r>
            <a:r>
              <a:rPr lang="ru-RU" dirty="0" err="1" smtClean="0"/>
              <a:t>Холымны</a:t>
            </a:r>
            <a:r>
              <a:rPr lang="ru-RU" dirty="0" smtClean="0"/>
              <a:t> пик пас);  Многозначное слово*</a:t>
            </a:r>
            <a:r>
              <a:rPr lang="ru-RU" b="1" i="1" dirty="0" smtClean="0"/>
              <a:t>Жать</a:t>
            </a:r>
            <a:r>
              <a:rPr lang="ru-RU" dirty="0" smtClean="0"/>
              <a:t>  в русском языке значит (жму, жмёшь, жмут)- </a:t>
            </a:r>
            <a:r>
              <a:rPr lang="ru-RU" i="1" dirty="0" smtClean="0"/>
              <a:t>давить, стискивать, прижимать. Жму вашу руку</a:t>
            </a:r>
            <a:r>
              <a:rPr lang="ru-RU" dirty="0" smtClean="0"/>
              <a:t>. * </a:t>
            </a:r>
            <a:r>
              <a:rPr lang="ru-RU" i="1" dirty="0" smtClean="0"/>
              <a:t>Давить для выделения жидкости.</a:t>
            </a:r>
            <a:r>
              <a:rPr lang="ru-RU" dirty="0" smtClean="0"/>
              <a:t> </a:t>
            </a:r>
            <a:r>
              <a:rPr lang="ru-RU" i="1" dirty="0" smtClean="0"/>
              <a:t>Жать сок из ягод</a:t>
            </a:r>
            <a:r>
              <a:rPr lang="ru-RU" dirty="0" smtClean="0"/>
              <a:t>.*Жать, значит </a:t>
            </a:r>
            <a:r>
              <a:rPr lang="ru-RU" i="1" dirty="0" smtClean="0"/>
              <a:t> срезать под корень стебли злаков: ржи, пшеницы.</a:t>
            </a:r>
            <a:r>
              <a:rPr lang="ru-RU" dirty="0" smtClean="0"/>
              <a:t> </a:t>
            </a:r>
            <a:r>
              <a:rPr lang="ru-RU" i="1" dirty="0" smtClean="0"/>
              <a:t>Что посеешь, то и пожнёшь.(пословица)</a:t>
            </a:r>
            <a:r>
              <a:rPr lang="ru-RU" dirty="0" smtClean="0"/>
              <a:t> </a:t>
            </a:r>
            <a:r>
              <a:rPr lang="ru-RU" i="1" dirty="0" smtClean="0"/>
              <a:t>Слово- омоним-  «</a:t>
            </a:r>
            <a:r>
              <a:rPr lang="en-US" b="1" i="1" dirty="0" smtClean="0"/>
              <a:t>HEAD</a:t>
            </a:r>
            <a:r>
              <a:rPr lang="ru-RU" i="1" dirty="0" smtClean="0"/>
              <a:t>»  в английском языке означает *(голова и глава администрации, города).</a:t>
            </a:r>
            <a:r>
              <a:rPr lang="ru-RU" dirty="0" smtClean="0"/>
              <a:t> Нужно задумываться над значениями слов, которые мы употребляем, и почаще заглядывать в словарь, чтобы речь стала точной, грамотной и выразительной.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0304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214281" y="857230"/>
            <a:ext cx="4857787" cy="471491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0"/>
            <a:ext cx="4174358" cy="6858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Колыбельная песня</a:t>
            </a:r>
          </a:p>
          <a:p>
            <a:r>
              <a:rPr lang="en-US" dirty="0" err="1" smtClean="0"/>
              <a:t>Qradle</a:t>
            </a:r>
            <a:r>
              <a:rPr lang="en-US" dirty="0" smtClean="0"/>
              <a:t> </a:t>
            </a:r>
            <a:r>
              <a:rPr lang="en-US" dirty="0" err="1" smtClean="0"/>
              <a:t>Sonq</a:t>
            </a:r>
            <a:endParaRPr lang="ru-RU" dirty="0" smtClean="0"/>
          </a:p>
          <a:p>
            <a:r>
              <a:rPr lang="en-US" dirty="0" smtClean="0"/>
              <a:t>O Timothy Tim</a:t>
            </a:r>
            <a:r>
              <a:rPr lang="ru-RU" dirty="0" smtClean="0"/>
              <a:t>                                                     </a:t>
            </a:r>
            <a:r>
              <a:rPr lang="en-US" dirty="0" smtClean="0"/>
              <a:t>O Timothy Tim</a:t>
            </a:r>
            <a:endParaRPr lang="ru-RU" dirty="0" smtClean="0"/>
          </a:p>
          <a:p>
            <a:r>
              <a:rPr lang="en-US" dirty="0" smtClean="0"/>
              <a:t>Has ten pink toes                                                 Has two blue eyes.</a:t>
            </a:r>
            <a:endParaRPr lang="ru-RU" dirty="0" smtClean="0"/>
          </a:p>
          <a:p>
            <a:r>
              <a:rPr lang="en-US" dirty="0" smtClean="0"/>
              <a:t>And ten pink toes                                                 And two blue eyes.</a:t>
            </a:r>
            <a:endParaRPr lang="ru-RU" dirty="0" smtClean="0"/>
          </a:p>
          <a:p>
            <a:r>
              <a:rPr lang="en-US" dirty="0" smtClean="0"/>
              <a:t>Has Timothy Tim.                                                  Has Timothy Tim.</a:t>
            </a:r>
            <a:endParaRPr lang="ru-RU" dirty="0" smtClean="0"/>
          </a:p>
          <a:p>
            <a:r>
              <a:rPr lang="en-US" dirty="0" smtClean="0"/>
              <a:t>They go with him                                                  They cry with him</a:t>
            </a:r>
            <a:endParaRPr lang="ru-RU" dirty="0" smtClean="0"/>
          </a:p>
          <a:p>
            <a:r>
              <a:rPr lang="en-US" dirty="0" smtClean="0"/>
              <a:t>Wherever he goes,                                               Whenever he cries,</a:t>
            </a:r>
            <a:endParaRPr lang="ru-RU" dirty="0" smtClean="0"/>
          </a:p>
          <a:p>
            <a:r>
              <a:rPr lang="en-US" dirty="0" smtClean="0"/>
              <a:t>And wherever he goes                                         And whenever he cries</a:t>
            </a:r>
            <a:endParaRPr lang="ru-RU" dirty="0" smtClean="0"/>
          </a:p>
          <a:p>
            <a:r>
              <a:rPr lang="en-US" dirty="0" smtClean="0"/>
              <a:t>They go with him.                                                 They cry with him.</a:t>
            </a:r>
            <a:endParaRPr lang="ru-RU" dirty="0" smtClean="0"/>
          </a:p>
          <a:p>
            <a:r>
              <a:rPr lang="en-US" dirty="0" smtClean="0"/>
              <a:t>O Timothy Tim</a:t>
            </a:r>
            <a:endParaRPr lang="ru-RU" dirty="0" smtClean="0"/>
          </a:p>
          <a:p>
            <a:r>
              <a:rPr lang="en-US" dirty="0" smtClean="0"/>
              <a:t>Has one red head</a:t>
            </a:r>
            <a:endParaRPr lang="ru-RU" dirty="0" smtClean="0"/>
          </a:p>
          <a:p>
            <a:r>
              <a:rPr lang="en-US" dirty="0" smtClean="0"/>
              <a:t>And one red head</a:t>
            </a:r>
            <a:endParaRPr lang="ru-RU" dirty="0" smtClean="0"/>
          </a:p>
          <a:p>
            <a:r>
              <a:rPr lang="en-US" dirty="0" smtClean="0"/>
              <a:t>Has Timothy Tim.</a:t>
            </a:r>
            <a:endParaRPr lang="ru-RU" dirty="0" smtClean="0"/>
          </a:p>
          <a:p>
            <a:r>
              <a:rPr lang="en-US" dirty="0" smtClean="0"/>
              <a:t>It sleeps with him</a:t>
            </a:r>
            <a:endParaRPr lang="ru-RU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Timothy”s</a:t>
            </a:r>
            <a:r>
              <a:rPr lang="en-US" dirty="0" smtClean="0"/>
              <a:t> bed.</a:t>
            </a:r>
            <a:endParaRPr lang="ru-RU" dirty="0" smtClean="0"/>
          </a:p>
          <a:p>
            <a:r>
              <a:rPr lang="en-US" dirty="0" smtClean="0"/>
              <a:t>Sleep well, red head</a:t>
            </a:r>
            <a:endParaRPr lang="ru-RU" dirty="0" smtClean="0"/>
          </a:p>
          <a:p>
            <a:r>
              <a:rPr lang="en-US" dirty="0" smtClean="0"/>
              <a:t>Of Timothy Tim.</a:t>
            </a:r>
            <a:endParaRPr lang="ru-RU" dirty="0"/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0303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-642974" y="1142984"/>
            <a:ext cx="6143668" cy="442915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285728"/>
            <a:ext cx="4102920" cy="6286544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Пастагы</a:t>
            </a:r>
            <a:r>
              <a:rPr lang="en-US" dirty="0" smtClean="0"/>
              <a:t> </a:t>
            </a:r>
            <a:r>
              <a:rPr lang="en-US" dirty="0" err="1" smtClean="0"/>
              <a:t>сан</a:t>
            </a:r>
            <a:endParaRPr lang="ru-RU" dirty="0" smtClean="0"/>
          </a:p>
          <a:p>
            <a:r>
              <a:rPr lang="ru-RU" dirty="0" smtClean="0"/>
              <a:t>Н</a:t>
            </a:r>
            <a:r>
              <a:rPr lang="en-US" dirty="0" smtClean="0"/>
              <a:t>. </a:t>
            </a:r>
            <a:r>
              <a:rPr lang="ru-RU" dirty="0" smtClean="0"/>
              <a:t>Г</a:t>
            </a:r>
            <a:r>
              <a:rPr lang="en-US" dirty="0" smtClean="0"/>
              <a:t>. </a:t>
            </a:r>
            <a:r>
              <a:rPr lang="ru-RU" dirty="0" err="1" smtClean="0"/>
              <a:t>Доможаков</a:t>
            </a:r>
            <a:endParaRPr lang="ru-RU" dirty="0" smtClean="0"/>
          </a:p>
          <a:p>
            <a:r>
              <a:rPr lang="ru-RU" dirty="0" smtClean="0"/>
              <a:t>Сентябрь ай </a:t>
            </a:r>
            <a:r>
              <a:rPr lang="ru-RU" dirty="0" err="1" smtClean="0"/>
              <a:t>пастагы</a:t>
            </a:r>
            <a:r>
              <a:rPr lang="ru-RU" dirty="0" smtClean="0"/>
              <a:t> кун</a:t>
            </a:r>
            <a:r>
              <a:rPr lang="en-US" dirty="0" err="1" smtClean="0"/>
              <a:t>i</a:t>
            </a:r>
            <a:r>
              <a:rPr lang="ru-RU" dirty="0" err="1" smtClean="0"/>
              <a:t>нен</a:t>
            </a:r>
            <a:r>
              <a:rPr lang="ru-RU" dirty="0" smtClean="0"/>
              <a:t> </a:t>
            </a:r>
            <a:r>
              <a:rPr lang="ru-RU" dirty="0" err="1" smtClean="0"/>
              <a:t>читт</a:t>
            </a:r>
            <a:r>
              <a:rPr lang="en-US" dirty="0" err="1" smtClean="0"/>
              <a:t>i</a:t>
            </a:r>
            <a:r>
              <a:rPr lang="ru-RU" dirty="0" smtClean="0"/>
              <a:t>,</a:t>
            </a:r>
          </a:p>
          <a:p>
            <a:r>
              <a:rPr lang="ru-RU" dirty="0" smtClean="0"/>
              <a:t>Кок </a:t>
            </a:r>
            <a:r>
              <a:rPr lang="ru-RU" dirty="0" err="1" smtClean="0"/>
              <a:t>пурл</a:t>
            </a:r>
            <a:r>
              <a:rPr lang="en-US" dirty="0" err="1" smtClean="0"/>
              <a:t>i</a:t>
            </a:r>
            <a:r>
              <a:rPr lang="ru-RU" dirty="0" smtClean="0"/>
              <a:t>г  </a:t>
            </a:r>
            <a:r>
              <a:rPr lang="ru-RU" dirty="0" err="1" smtClean="0"/>
              <a:t>агастар</a:t>
            </a:r>
            <a:r>
              <a:rPr lang="ru-RU" dirty="0" smtClean="0"/>
              <a:t> </a:t>
            </a:r>
            <a:r>
              <a:rPr lang="ru-RU" dirty="0" err="1" smtClean="0"/>
              <a:t>суулазынан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Хоос</a:t>
            </a:r>
            <a:r>
              <a:rPr lang="ru-RU" dirty="0" smtClean="0"/>
              <a:t> </a:t>
            </a:r>
            <a:r>
              <a:rPr lang="ru-RU" dirty="0" err="1" smtClean="0"/>
              <a:t>уннен</a:t>
            </a:r>
            <a:r>
              <a:rPr lang="ru-RU" dirty="0" smtClean="0"/>
              <a:t> тол </a:t>
            </a:r>
            <a:r>
              <a:rPr lang="ru-RU" dirty="0" err="1" smtClean="0"/>
              <a:t>парды</a:t>
            </a:r>
            <a:r>
              <a:rPr lang="ru-RU" dirty="0" smtClean="0"/>
              <a:t> </a:t>
            </a:r>
            <a:r>
              <a:rPr lang="ru-RU" dirty="0" err="1" smtClean="0"/>
              <a:t>школалар</a:t>
            </a:r>
            <a:r>
              <a:rPr lang="ru-RU" dirty="0" smtClean="0"/>
              <a:t> </a:t>
            </a:r>
            <a:r>
              <a:rPr lang="en-US" dirty="0" err="1" smtClean="0"/>
              <a:t>i</a:t>
            </a:r>
            <a:r>
              <a:rPr lang="ru-RU" dirty="0" err="1" smtClean="0"/>
              <a:t>ст</a:t>
            </a:r>
            <a:r>
              <a:rPr lang="en-US" dirty="0" err="1" smtClean="0"/>
              <a:t>i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Парталар</a:t>
            </a:r>
            <a:r>
              <a:rPr lang="ru-RU" dirty="0" smtClean="0"/>
              <a:t> </a:t>
            </a:r>
            <a:r>
              <a:rPr lang="ru-RU" dirty="0" err="1" smtClean="0"/>
              <a:t>сагылча</a:t>
            </a:r>
            <a:r>
              <a:rPr lang="ru-RU" dirty="0" smtClean="0"/>
              <a:t> </a:t>
            </a:r>
            <a:r>
              <a:rPr lang="ru-RU" dirty="0" err="1" smtClean="0"/>
              <a:t>наа</a:t>
            </a:r>
            <a:r>
              <a:rPr lang="ru-RU" dirty="0" smtClean="0"/>
              <a:t> </a:t>
            </a:r>
            <a:r>
              <a:rPr lang="ru-RU" dirty="0" err="1" smtClean="0"/>
              <a:t>сырбынан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Пастагы</a:t>
            </a:r>
            <a:r>
              <a:rPr lang="ru-RU" dirty="0" smtClean="0"/>
              <a:t> </a:t>
            </a:r>
            <a:r>
              <a:rPr lang="ru-RU" dirty="0" err="1" smtClean="0"/>
              <a:t>саннын</a:t>
            </a:r>
            <a:r>
              <a:rPr lang="ru-RU" dirty="0" smtClean="0"/>
              <a:t> </a:t>
            </a:r>
            <a:r>
              <a:rPr lang="ru-RU" dirty="0" err="1" smtClean="0"/>
              <a:t>хыгыртыг</a:t>
            </a:r>
            <a:r>
              <a:rPr lang="ru-RU" dirty="0" smtClean="0"/>
              <a:t> </a:t>
            </a:r>
            <a:r>
              <a:rPr lang="ru-RU" dirty="0" err="1" smtClean="0"/>
              <a:t>ун</a:t>
            </a:r>
            <a:r>
              <a:rPr lang="en-US" dirty="0" err="1" smtClean="0"/>
              <a:t>i</a:t>
            </a:r>
            <a:r>
              <a:rPr lang="ru-RU" dirty="0" smtClean="0"/>
              <a:t>не</a:t>
            </a:r>
          </a:p>
          <a:p>
            <a:r>
              <a:rPr lang="ru-RU" dirty="0" err="1" smtClean="0"/>
              <a:t>Класстар</a:t>
            </a:r>
            <a:r>
              <a:rPr lang="ru-RU" dirty="0" smtClean="0"/>
              <a:t> </a:t>
            </a:r>
            <a:r>
              <a:rPr lang="en-US" dirty="0" err="1" smtClean="0"/>
              <a:t>i</a:t>
            </a:r>
            <a:r>
              <a:rPr lang="ru-RU" dirty="0" err="1" smtClean="0"/>
              <a:t>з</a:t>
            </a:r>
            <a:r>
              <a:rPr lang="en-US" dirty="0" err="1" smtClean="0"/>
              <a:t>i</a:t>
            </a:r>
            <a:r>
              <a:rPr lang="ru-RU" dirty="0" smtClean="0"/>
              <a:t>кт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smtClean="0"/>
              <a:t> аза </a:t>
            </a:r>
            <a:r>
              <a:rPr lang="ru-RU" dirty="0" err="1" smtClean="0"/>
              <a:t>пирчелер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Суг</a:t>
            </a:r>
            <a:r>
              <a:rPr lang="ru-RU" dirty="0" smtClean="0"/>
              <a:t> </a:t>
            </a:r>
            <a:r>
              <a:rPr lang="ru-RU" dirty="0" err="1" smtClean="0"/>
              <a:t>чолынча</a:t>
            </a:r>
            <a:r>
              <a:rPr lang="ru-RU" dirty="0" smtClean="0"/>
              <a:t> ч</a:t>
            </a:r>
            <a:r>
              <a:rPr lang="en-US" dirty="0" err="1" smtClean="0"/>
              <a:t>i</a:t>
            </a:r>
            <a:r>
              <a:rPr lang="ru-RU" dirty="0" smtClean="0"/>
              <a:t>ли, </a:t>
            </a:r>
            <a:r>
              <a:rPr lang="en-US" dirty="0" err="1" smtClean="0"/>
              <a:t>i</a:t>
            </a:r>
            <a:r>
              <a:rPr lang="ru-RU" dirty="0" err="1" smtClean="0"/>
              <a:t>з</a:t>
            </a:r>
            <a:r>
              <a:rPr lang="en-US" dirty="0" err="1" smtClean="0"/>
              <a:t>i</a:t>
            </a:r>
            <a:r>
              <a:rPr lang="ru-RU" dirty="0" smtClean="0"/>
              <a:t>к от</a:t>
            </a:r>
            <a:r>
              <a:rPr lang="en-US" dirty="0" err="1" smtClean="0"/>
              <a:t>i</a:t>
            </a:r>
            <a:r>
              <a:rPr lang="ru-RU" dirty="0" smtClean="0"/>
              <a:t>ре</a:t>
            </a:r>
          </a:p>
          <a:p>
            <a:r>
              <a:rPr lang="ru-RU" dirty="0" err="1" smtClean="0"/>
              <a:t>Олганнар</a:t>
            </a:r>
            <a:r>
              <a:rPr lang="ru-RU" dirty="0" smtClean="0"/>
              <a:t> </a:t>
            </a:r>
            <a:r>
              <a:rPr lang="ru-RU" dirty="0" err="1" smtClean="0"/>
              <a:t>парталарзар</a:t>
            </a:r>
            <a:r>
              <a:rPr lang="ru-RU" dirty="0" smtClean="0"/>
              <a:t> </a:t>
            </a:r>
            <a:r>
              <a:rPr lang="ru-RU" dirty="0" err="1" smtClean="0"/>
              <a:t>иртчелер</a:t>
            </a:r>
            <a:r>
              <a:rPr lang="ru-RU" dirty="0" smtClean="0"/>
              <a:t>…</a:t>
            </a:r>
          </a:p>
          <a:p>
            <a:r>
              <a:rPr lang="ru-RU" dirty="0" err="1" smtClean="0"/>
              <a:t>Чыллар</a:t>
            </a:r>
            <a:r>
              <a:rPr lang="ru-RU" dirty="0" smtClean="0"/>
              <a:t> </a:t>
            </a:r>
            <a:r>
              <a:rPr lang="ru-RU" dirty="0" err="1" smtClean="0"/>
              <a:t>ирт</a:t>
            </a:r>
            <a:r>
              <a:rPr lang="ru-RU" dirty="0" smtClean="0"/>
              <a:t> </a:t>
            </a:r>
            <a:r>
              <a:rPr lang="ru-RU" dirty="0" err="1" smtClean="0"/>
              <a:t>парарлар</a:t>
            </a:r>
            <a:r>
              <a:rPr lang="ru-RU" dirty="0" smtClean="0"/>
              <a:t>, </a:t>
            </a:r>
            <a:r>
              <a:rPr lang="ru-RU" dirty="0" err="1" smtClean="0"/>
              <a:t>чил-таннар</a:t>
            </a:r>
            <a:r>
              <a:rPr lang="ru-RU" dirty="0" smtClean="0"/>
              <a:t> ч</a:t>
            </a:r>
            <a:r>
              <a:rPr lang="en-US" dirty="0" err="1" smtClean="0"/>
              <a:t>i</a:t>
            </a:r>
            <a:r>
              <a:rPr lang="ru-RU" dirty="0" smtClean="0"/>
              <a:t>ли, </a:t>
            </a:r>
          </a:p>
          <a:p>
            <a:r>
              <a:rPr lang="ru-RU" dirty="0" smtClean="0"/>
              <a:t>Школа </a:t>
            </a:r>
            <a:r>
              <a:rPr lang="en-US" dirty="0" err="1" smtClean="0"/>
              <a:t>i</a:t>
            </a:r>
            <a:r>
              <a:rPr lang="ru-RU" dirty="0" err="1" smtClean="0"/>
              <a:t>зиинен</a:t>
            </a:r>
            <a:r>
              <a:rPr lang="ru-RU" dirty="0" smtClean="0"/>
              <a:t> </a:t>
            </a:r>
            <a:r>
              <a:rPr lang="ru-RU" dirty="0" err="1" smtClean="0"/>
              <a:t>тогысчы</a:t>
            </a:r>
            <a:r>
              <a:rPr lang="ru-RU" dirty="0" smtClean="0"/>
              <a:t> </a:t>
            </a:r>
            <a:r>
              <a:rPr lang="ru-RU" dirty="0" err="1" smtClean="0"/>
              <a:t>сыгар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Станокта</a:t>
            </a:r>
            <a:r>
              <a:rPr lang="ru-RU" dirty="0" smtClean="0"/>
              <a:t>, </a:t>
            </a:r>
            <a:r>
              <a:rPr lang="ru-RU" dirty="0" err="1" smtClean="0"/>
              <a:t>фермада</a:t>
            </a:r>
            <a:r>
              <a:rPr lang="ru-RU" dirty="0" smtClean="0"/>
              <a:t>, </a:t>
            </a:r>
            <a:r>
              <a:rPr lang="ru-RU" dirty="0" err="1" smtClean="0"/>
              <a:t>улуг</a:t>
            </a:r>
            <a:r>
              <a:rPr lang="ru-RU" dirty="0" smtClean="0"/>
              <a:t> ус ч</a:t>
            </a:r>
            <a:r>
              <a:rPr lang="en-US" dirty="0" err="1" smtClean="0"/>
              <a:t>i</a:t>
            </a:r>
            <a:r>
              <a:rPr lang="ru-RU" dirty="0" smtClean="0"/>
              <a:t>ли,</a:t>
            </a:r>
          </a:p>
          <a:p>
            <a:r>
              <a:rPr lang="ru-RU" dirty="0" err="1" smtClean="0"/>
              <a:t>Пуулг</a:t>
            </a:r>
            <a:r>
              <a:rPr lang="en-US" dirty="0" err="1" smtClean="0"/>
              <a:t>i</a:t>
            </a:r>
            <a:r>
              <a:rPr lang="ru-RU" dirty="0" smtClean="0"/>
              <a:t>  </a:t>
            </a:r>
            <a:r>
              <a:rPr lang="ru-RU" dirty="0" err="1" smtClean="0"/>
              <a:t>пастагы</a:t>
            </a:r>
            <a:r>
              <a:rPr lang="ru-RU" dirty="0" smtClean="0"/>
              <a:t> </a:t>
            </a:r>
            <a:r>
              <a:rPr lang="ru-RU" dirty="0" err="1" smtClean="0"/>
              <a:t>классчы</a:t>
            </a:r>
            <a:r>
              <a:rPr lang="ru-RU" dirty="0" smtClean="0"/>
              <a:t> ч</a:t>
            </a:r>
            <a:r>
              <a:rPr lang="en-US" dirty="0" err="1" smtClean="0"/>
              <a:t>i</a:t>
            </a:r>
            <a:r>
              <a:rPr lang="ru-RU" dirty="0" smtClean="0"/>
              <a:t>ли.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365</TotalTime>
  <Words>1022</Words>
  <Application>Microsoft Office PowerPoint</Application>
  <PresentationFormat>Экран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Тема: Лексическое значение слов в разных языках</vt:lpstr>
      <vt:lpstr>Слайд 2</vt:lpstr>
      <vt:lpstr>Родной язык М. Е. Кильчичаков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Walle</dc:creator>
  <cp:lastModifiedBy>user</cp:lastModifiedBy>
  <cp:revision>53</cp:revision>
  <dcterms:created xsi:type="dcterms:W3CDTF">2016-11-16T07:41:27Z</dcterms:created>
  <dcterms:modified xsi:type="dcterms:W3CDTF">2023-03-20T12:20:09Z</dcterms:modified>
</cp:coreProperties>
</file>