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3" r:id="rId25"/>
    <p:sldId id="286" r:id="rId26"/>
    <p:sldId id="287" r:id="rId27"/>
    <p:sldId id="288" r:id="rId28"/>
    <p:sldId id="269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3" r:id="rId42"/>
    <p:sldId id="297" r:id="rId43"/>
    <p:sldId id="304" r:id="rId44"/>
    <p:sldId id="305" r:id="rId45"/>
    <p:sldId id="306" r:id="rId46"/>
    <p:sldId id="307" r:id="rId47"/>
    <p:sldId id="310" r:id="rId48"/>
    <p:sldId id="308" r:id="rId49"/>
    <p:sldId id="312" r:id="rId50"/>
    <p:sldId id="309" r:id="rId51"/>
    <p:sldId id="314" r:id="rId52"/>
    <p:sldId id="315" r:id="rId53"/>
    <p:sldId id="313" r:id="rId54"/>
    <p:sldId id="282" r:id="rId55"/>
    <p:sldId id="266" r:id="rId56"/>
    <p:sldId id="316" r:id="rId57"/>
    <p:sldId id="317" r:id="rId58"/>
    <p:sldId id="318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30" r:id="rId69"/>
    <p:sldId id="331" r:id="rId70"/>
    <p:sldId id="329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2" autoAdjust="0"/>
  </p:normalViewPr>
  <p:slideViewPr>
    <p:cSldViewPr>
      <p:cViewPr varScale="1">
        <p:scale>
          <a:sx n="81" d="100"/>
          <a:sy n="8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я\Desktop\de569af7ac3c20704f14a2b248851585.jpg"/>
          <p:cNvPicPr>
            <a:picLocks noChangeAspect="1" noChangeArrowheads="1"/>
          </p:cNvPicPr>
          <p:nvPr/>
        </p:nvPicPr>
        <p:blipFill>
          <a:blip r:embed="rId2"/>
          <a:srcRect l="25583" t="11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И всё о той войне…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</a:rPr>
              <a:t>Оверлорд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2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«Сражения»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В этом сражении немецкие войска впервые были вынуждены перейти к обороне.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Смоленское сражение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В этом сражении был развеян миф о непобедимости Германии.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Битва за Москву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В этом сражении впервые за всю историю германской армии сдался в плен фельдмаршал.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Сталинградская битва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9293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В ходе этой битвы была проведена операция, за участие в которой 2438 советских воинов получили  звание  Героя Советского Союза.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Битва за Днепр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1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«Операции»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Эта битва положила начало коренному перелому в ходе Великой Отечественной и Второй мировой войн.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Сталинградская битва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В этом сражении советское командование применило тактику глубокой эшелонированной обороны.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Курская битва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Это сражение вошло в Книгу рекордов Гиннеса как самое крупное сражение в истории человечества.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  <p:pic>
        <p:nvPicPr>
          <p:cNvPr id="5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162" y="37242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Берлинская операция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11" b="1"/>
          <a:stretch/>
        </p:blipFill>
        <p:spPr>
          <a:xfrm>
            <a:off x="102404" y="1499340"/>
            <a:ext cx="8917898" cy="5001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Эта битва завершилась освобождением советского города Харькова. 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5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162" y="37242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Битва на Курской дуге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162" y="37242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3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«Даты и цифры»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58204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Сколько дней продолжалась оборона Севастополя?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92" y="3714752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50006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250 дней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714884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«Тайфун»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  8 сентября 1941 г. – 27 января 1944 г.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92" y="3714752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71488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Блокада Ленинграда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500570"/>
            <a:ext cx="342902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  </a:t>
            </a:r>
            <a:r>
              <a:rPr lang="ru-RU" sz="4800" dirty="0" smtClean="0">
                <a:latin typeface="Arial Black" pitchFamily="34" charset="0"/>
              </a:rPr>
              <a:t>Сколько дней продолжалась блокада Ленинграда?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92" y="3714752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71488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900 дней и ночей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214818"/>
            <a:ext cx="342902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  </a:t>
            </a:r>
            <a:r>
              <a:rPr lang="ru-RU" sz="4800" dirty="0" smtClean="0">
                <a:latin typeface="Arial Black" pitchFamily="34" charset="0"/>
              </a:rPr>
              <a:t>30 сентября - </a:t>
            </a:r>
          </a:p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 5 декабря 1941 г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92" y="3714752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471488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Наступление немецких войск на Москву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714884"/>
            <a:ext cx="378621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19 </a:t>
            </a:r>
            <a:r>
              <a:rPr lang="ru-RU" sz="3600" dirty="0" smtClean="0">
                <a:latin typeface="Arial Black" pitchFamily="34" charset="0"/>
              </a:rPr>
              <a:t>ноября в нашей стране отмечается День артиллериста. </a:t>
            </a:r>
            <a:r>
              <a:rPr lang="ru-RU" sz="44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С каким событием Великой Отечественной войны это связано? </a:t>
            </a:r>
            <a:endParaRPr lang="ru-RU" sz="4400" dirty="0" smtClean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3361751" cy="2143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4286256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Контрнаступление советских войск под Сталинградом началось 19 ноября 1942 мощной артподготовкой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286256"/>
            <a:ext cx="550072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Сколько дней продолжалась Великая Отечественная война?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71488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1418 дней.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143380"/>
            <a:ext cx="407196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5 июля – 23 августа 1943 г.</a:t>
            </a:r>
            <a:endParaRPr lang="ru-RU" sz="4800" dirty="0" smtClean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71488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Курская битва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357694"/>
            <a:ext cx="407196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Сколько жителей Советского Союза погибло в годы Великой Отечественной войны?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214810" cy="2686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71488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27 миллионов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286256"/>
            <a:ext cx="407196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4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«Памятные места»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image019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5376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Как называется этот дом, и где он сейчас находится?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123" name="Picture 3" descr="C:\Users\Женя\Desktop\image020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38210"/>
            <a:ext cx="8786875" cy="561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я\Desktop\41375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53818"/>
            <a:ext cx="6215105" cy="4661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Как называется деревня в Белоруссии, уничтоженная  22 марта 1943 г. немецким карательным  отрядом  в качестве мести за помощь партизанам?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«Уран»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Arial Black" pitchFamily="34" charset="0"/>
              </a:rPr>
              <a:t>Это поле – одно из полей ратной славы России, наряду с </a:t>
            </a:r>
            <a:r>
              <a:rPr lang="ru-RU" sz="3600" dirty="0" err="1" smtClean="0">
                <a:latin typeface="Arial Black" pitchFamily="34" charset="0"/>
              </a:rPr>
              <a:t>Куликовским</a:t>
            </a:r>
            <a:r>
              <a:rPr lang="ru-RU" sz="3600" dirty="0" smtClean="0">
                <a:latin typeface="Arial Black" pitchFamily="34" charset="0"/>
              </a:rPr>
              <a:t>, Полтавским и Бородинским. На этом поле 12 июля 1943 г. произошло самое крупное танковое сражение Второй мировой войны.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7170" name="Picture 2" descr="C:\Users\Женя\Desktop\hello_html_m798733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91" y="357166"/>
            <a:ext cx="902321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ван\Desktop\Новая папка (3)\320px-Rodina_mat_zov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87947"/>
            <a:ext cx="2928958" cy="6397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Женя\Desktop\121212.jpg"/>
          <p:cNvPicPr>
            <a:picLocks noChangeAspect="1" noChangeArrowheads="1"/>
          </p:cNvPicPr>
          <p:nvPr/>
        </p:nvPicPr>
        <p:blipFill>
          <a:blip r:embed="rId3"/>
          <a:srcRect l="19712" r="18730"/>
          <a:stretch>
            <a:fillRect/>
          </a:stretch>
        </p:blipFill>
        <p:spPr bwMode="auto">
          <a:xfrm>
            <a:off x="4714876" y="214290"/>
            <a:ext cx="4000528" cy="640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Женя\Desktop\DSC067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98819" cy="578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Женя\Desktop\1497412440_ya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30923" cy="588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Женя\Desktop\------_58455383456859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31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Женя\Desktop\3fUJTnzbNLM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468" y="148406"/>
            <a:ext cx="8739250" cy="65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72573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>5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«Полководцы Победы»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Download\Своя игра ВОВ 5 мая 2016\Своя Игра 5.05.16. Презентация и вопросы\Чуй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52"/>
            <a:ext cx="5012060" cy="6537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8" y="478632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В. И. Чуйков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429132"/>
            <a:ext cx="314327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50072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</a:t>
            </a:r>
            <a:r>
              <a:rPr lang="ru-RU" dirty="0" smtClean="0">
                <a:latin typeface="Arial Black" pitchFamily="34" charset="0"/>
              </a:rPr>
              <a:t>Советское командование сделало очень удачный выбор назначив именно его командующим армией, дерущейся в городских развалинах Сталинграда. 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      Он сразу выработал принципы городских боёв: </a:t>
            </a:r>
            <a:r>
              <a:rPr lang="ru-RU" i="1" dirty="0" smtClean="0">
                <a:latin typeface="Arial Black" pitchFamily="34" charset="0"/>
              </a:rPr>
              <a:t>«Не бойся! Действуй злее гранатой, автоматом, ножом и лопатой! Бой внутри дома бешеный. Поэтому всегда будь готов к неожиданностям. Не зевай!»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beda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>
                <a:latin typeface="Georgia" panose="02040502050405020303" pitchFamily="18" charset="0"/>
              </a:rPr>
              <a:t>Гражданскую войну – комиссар  бронепоезда, бригады. В Великую Отечественную </a:t>
            </a:r>
            <a:r>
              <a:rPr lang="ru-RU" dirty="0" smtClean="0">
                <a:latin typeface="Georgia" panose="02040502050405020303" pitchFamily="18" charset="0"/>
              </a:rPr>
              <a:t>войну </a:t>
            </a:r>
            <a:r>
              <a:rPr lang="ru-RU" dirty="0">
                <a:latin typeface="Georgia" panose="02040502050405020303" pitchFamily="18" charset="0"/>
              </a:rPr>
              <a:t>командовал армией, Западным, </a:t>
            </a:r>
            <a:r>
              <a:rPr lang="ru-RU" dirty="0" smtClean="0">
                <a:latin typeface="Georgia" panose="02040502050405020303" pitchFamily="18" charset="0"/>
              </a:rPr>
              <a:t>Калининским, Северо-Западным</a:t>
            </a:r>
            <a:r>
              <a:rPr lang="ru-RU" dirty="0">
                <a:latin typeface="Georgia" panose="02040502050405020303" pitchFamily="18" charset="0"/>
              </a:rPr>
              <a:t>, Степным, 2-м Украинским, 1-м Украинским фронтами. </a:t>
            </a:r>
            <a:r>
              <a:rPr lang="ru-RU" dirty="0" smtClean="0">
                <a:latin typeface="Georgia" panose="02040502050405020303" pitchFamily="18" charset="0"/>
              </a:rPr>
              <a:t>Маршал </a:t>
            </a:r>
            <a:r>
              <a:rPr lang="ru-RU" dirty="0">
                <a:latin typeface="Georgia" panose="02040502050405020303" pitchFamily="18" charset="0"/>
              </a:rPr>
              <a:t>Советского Союза (1944 г.).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Назовите его.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«Цитадель»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:\Download\Своя игра ВОВ 5 мая 2016\Своя Игра 5.05.16. Презентация и вопросы\И.С. Кон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838138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86380" y="50720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 . С. Конев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714884"/>
            <a:ext cx="364333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beda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Этот советский военачальник был не только Маршалом Советского Союза, но и Маршалом Польши и министром обороны этой страны.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Назовите </a:t>
            </a:r>
            <a:r>
              <a:rPr lang="ru-RU" dirty="0">
                <a:latin typeface="Georgia" panose="02040502050405020303" pitchFamily="18" charset="0"/>
              </a:rPr>
              <a:t>его.</a:t>
            </a:r>
          </a:p>
        </p:txBody>
      </p:sp>
    </p:spTree>
    <p:extLst>
      <p:ext uri="{BB962C8B-B14F-4D97-AF65-F5344CB8AC3E}">
        <p14:creationId xmlns="" xmlns:p14="http://schemas.microsoft.com/office/powerpoint/2010/main" val="6675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Женя\Desktop\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572032" cy="6531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143512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К. К.  Рокоссовский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5000636"/>
            <a:ext cx="407196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Download\Своя игра ВОВ 5 мая 2016\Своя Игра 5.05.16. Презентация и вопросы\Жу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7286676" cy="5473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6072206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Г. К. Жуков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857892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Женя\Desktop\1117396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6996"/>
            <a:ext cx="5143536" cy="65916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5357826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А. М. Василевский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214950"/>
            <a:ext cx="342902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64" t="22398" r="19206" b="33148"/>
          <a:stretch/>
        </p:blipFill>
        <p:spPr>
          <a:xfrm>
            <a:off x="142922" y="357166"/>
            <a:ext cx="4999578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24" y="542926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И. Д. Черняховский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286388"/>
            <a:ext cx="350046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Женя\Desktop\D-LAhUMXUAMfq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57" y="285728"/>
            <a:ext cx="5088461" cy="607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542926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И. Х. Баграмян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214950"/>
            <a:ext cx="350046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Женя\Desktop\44844a11d109c2d2635cb75836462c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6757"/>
            <a:ext cx="4636396" cy="65169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542926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М. Е. Катуков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286388"/>
            <a:ext cx="335758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72573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6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«Герои войны»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Женя\Desktop\image003_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50575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57214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И. Н. </a:t>
            </a:r>
            <a:r>
              <a:rPr lang="ru-RU" sz="2800" dirty="0" err="1" smtClean="0">
                <a:latin typeface="Arial Black" pitchFamily="34" charset="0"/>
              </a:rPr>
              <a:t>Кожедуб</a:t>
            </a:r>
            <a:endParaRPr lang="ru-RU" sz="28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286388"/>
            <a:ext cx="371477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«Багратион»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Женя\Desktop\2539253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78" r="7106"/>
          <a:stretch>
            <a:fillRect/>
          </a:stretch>
        </p:blipFill>
        <p:spPr bwMode="auto">
          <a:xfrm>
            <a:off x="214281" y="214288"/>
            <a:ext cx="5929355" cy="6451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57150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Л. Голиков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5572140"/>
            <a:ext cx="26432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Женя\Desktop\image007_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9734"/>
            <a:ext cx="4000528" cy="6240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71501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В. Талалихин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429264"/>
            <a:ext cx="35004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Женя\Desktop\0249696899a7fd204881191ea2e49a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540064" cy="6417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57150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А. </a:t>
            </a:r>
            <a:r>
              <a:rPr lang="ru-RU" sz="2800" dirty="0" err="1" smtClean="0">
                <a:latin typeface="Arial Black" pitchFamily="34" charset="0"/>
              </a:rPr>
              <a:t>Маресьев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64357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Женя\Desktop\545fdd11bddc81a0bce22bf8bd00d2ba409f1c1e8315a2af6a5f460ebe479b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412"/>
            <a:ext cx="4500594" cy="6472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00063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З. Космодемьянская 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857760"/>
            <a:ext cx="378621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Женя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73" t="6522" r="4781" b="9782"/>
          <a:stretch>
            <a:fillRect/>
          </a:stretch>
        </p:blipFill>
        <p:spPr bwMode="auto">
          <a:xfrm>
            <a:off x="8318" y="214290"/>
            <a:ext cx="906242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71462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«Молодая гвардия»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Женя\Desktop\klochkov-vasilij-georgievich-62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031" y="285728"/>
            <a:ext cx="4902035" cy="6344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4929198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В. Клочков</a:t>
            </a:r>
          </a:p>
          <a:p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857760"/>
            <a:ext cx="292895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Женя\Desktop\vasilij_zajc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532" r="1903"/>
          <a:stretch>
            <a:fillRect/>
          </a:stretch>
        </p:blipFill>
        <p:spPr bwMode="auto">
          <a:xfrm>
            <a:off x="214282" y="214290"/>
            <a:ext cx="5000660" cy="6206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54292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В. Зайцев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286388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25717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7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«Дешифровщик»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25717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8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«Награды»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Arial Black" pitchFamily="34" charset="0"/>
              </a:rPr>
              <a:t>Высший военный орден СССР для награждения Высшего командного состава за успешное проведение боевых операций в масштабе одного или нескольких фронтов, в результате которых в корне менялась обстановка в пользу Советских Вооруженных сил. 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«Искра»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Женя\Desktop\img_2238732_f58b89c21885722ad8282c9f5875e2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4496" y="294555"/>
            <a:ext cx="6463651" cy="619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Кого награждали орденами Ушакова и Нахимова?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6626" name="Picture 2" descr="C:\Users\Женя\Desktop\UsA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4" t="3157" r="3559" b="5296"/>
          <a:stretch>
            <a:fillRect/>
          </a:stretch>
        </p:blipFill>
        <p:spPr bwMode="auto">
          <a:xfrm>
            <a:off x="214282" y="2500306"/>
            <a:ext cx="4276426" cy="4000528"/>
          </a:xfrm>
          <a:prstGeom prst="rect">
            <a:avLst/>
          </a:prstGeom>
          <a:noFill/>
        </p:spPr>
      </p:pic>
      <p:pic>
        <p:nvPicPr>
          <p:cNvPr id="26627" name="Picture 3" descr="C:\Users\Женя\Desktop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500306"/>
            <a:ext cx="4150977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Arial Black" pitchFamily="34" charset="0"/>
              </a:rPr>
              <a:t>В годы великой Отечественной войны этим орденом награждались солдаты, сержанты  и старшины за проявленную ими солдатскую смекалку, за стойкость в обороне и мужество в атаке. В авиационных частях к этому ордену могли быть представлены младшие лейтенанты. Назовите этот  орден.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Орден Славы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27650" name="Picture 2" descr="C:\Users\Женя\Desktop\39bc11382647795005606d19fbbdaa51--badges-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6806" y="1282841"/>
            <a:ext cx="5445524" cy="5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Звезда Героя Советского Союза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674" name="Picture 2" descr="C:\Users\Женя\Desktop\kisspng-hero-of-the-soviet-union-second-world-war-5b10a09f95c1b2.69310959152781635161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570816"/>
            <a:ext cx="5753582" cy="485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25717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9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«Фильмы о войне»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257176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>10  тур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«Прояви эрудицию и смекалку»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285720" y="214290"/>
            <a:ext cx="8429682" cy="421012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Во время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войны партизаны не только уничтожали врага, но и вели разведку, сообщая сведения по радио. Поскольку квалификация партизанских радистов оставляла желать лучшего, приходилось применять простейшие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шифры, которые легко «взламывались»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немецкими дешифраторами. Тем не менее был найден «приём», который сделал эти простые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коды 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достаточно надёжными. Назовите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этот «приём».</a:t>
            </a: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214282" y="4714884"/>
            <a:ext cx="3500462" cy="112049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Грамматические и орфографические 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ошибки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5500694" y="5929330"/>
            <a:ext cx="3214710" cy="8140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Использовали белорусский язык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5429256" y="4786322"/>
            <a:ext cx="3286148" cy="8140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Передавали сообщения ночью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214282" y="5929330"/>
            <a:ext cx="4000528" cy="8140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Передавали сообщения левой рукой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971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prstClr val="black"/>
                </a:solidFill>
                <a:latin typeface="Roboto Slab"/>
              </a:rPr>
              <a:t>   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Популярность этого человека в годы Великой Отечественной войны была столь велика, что ходил такой анекдот. У Сталина спрашивают: «Товарищ Сталин! Когда война закончится?» Сталин отвечает: «… скажет». Назовите пропущенную фамилию.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85786" y="4500570"/>
            <a:ext cx="2857520" cy="101833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Юрий Левитан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14348" y="5643578"/>
            <a:ext cx="2877190" cy="101833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Никита Хрущёв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429256" y="4500570"/>
            <a:ext cx="2714644" cy="101833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Георгий Жуков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429256" y="5715016"/>
            <a:ext cx="2857520" cy="101833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Вячеслав Молотов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929718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prstClr val="black"/>
                </a:solidFill>
                <a:latin typeface="Roboto Slab"/>
              </a:rPr>
              <a:t>     </a:t>
            </a: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Необыкновенный концерт прошёл в конце 1943 года. Число исполнителей  превышало 120 тысяч человек. Концерт сопровождался спецэффектами и прошёл с большим успехом. Перед ошеломлёнными слушателями и зрителями развернулась феерическая картина. Мы не спрашиваем, перед кем выступали мастера. Скажите, что обычно служило концертной площадкой.</a:t>
            </a:r>
          </a:p>
          <a:p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00034" y="4857760"/>
            <a:ext cx="3286148" cy="60971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Оперный театр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00034" y="5786454"/>
            <a:ext cx="3214710" cy="101833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Выборгский лес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43438" y="4857760"/>
            <a:ext cx="4143404" cy="60971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Железная дорога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643438" y="5857892"/>
            <a:ext cx="4143404" cy="60971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Госпиталь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«Кольцо»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9001156" cy="40719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prstClr val="black"/>
                </a:solidFill>
                <a:latin typeface="Roboto Slab"/>
              </a:rPr>
              <a:t>   </a:t>
            </a: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Парад Победы в Москве 24 июня 1945 г. был для маршала Жукова уже вторым Парадом Победы. Первый он принимал сразу по окончании штурма Берлина. Делал он это  в соответствии с советским  Уставом. После этого парада американцы обозвали Жукова «циркачом».  Какое именно требование Устава дало американцам повод так назвать Маршала Победы?</a:t>
            </a:r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00034" y="4500570"/>
            <a:ext cx="3714776" cy="8140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Принимать парад верхом на коне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28596" y="5500702"/>
            <a:ext cx="3786214" cy="8140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Принимать парад 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в полевой форме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357818" y="4572008"/>
            <a:ext cx="3071834" cy="88213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Принимать парад, когда захочется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500694" y="5572140"/>
            <a:ext cx="3000396" cy="88213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Принимать парад </a:t>
            </a: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возле цирка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MS PMincho" pitchFamily="18" charset="-128"/>
              </a:rPr>
              <a:t>    Что во время Великой Отечественной войны фронтовики называли «карманной артиллерией»?</a:t>
            </a:r>
          </a:p>
          <a:p>
            <a:pPr algn="ctr"/>
            <a:endParaRPr lang="ru-RU" dirty="0">
              <a:latin typeface="Arial Black" pitchFamily="34" charset="0"/>
              <a:ea typeface="MS PMincho" pitchFamily="18" charset="-128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prstClr val="black"/>
                </a:solidFill>
                <a:latin typeface="Roboto Slab"/>
              </a:rPr>
              <a:t>    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Михаил Водолагин вспоминал, как танки после заводского ремонта за считанные минуты оказывались на фронте. В каком городе родился и жил Водолагин?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   Во время Великой Отечественной войны Гитлер был одержим идеей захватить два священных оплота коммунизма. Какие два города он так называл?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543956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dirty="0" smtClean="0">
                <a:latin typeface="Arial Black" pitchFamily="34" charset="0"/>
              </a:rPr>
              <a:t>С началом Великой Отечественной войны использование этих машин в Москве было прекращено. В ходе войны их использовали только один раз, когда по Москве провели колонну немецких военнопленных. Что это за машины?</a:t>
            </a:r>
          </a:p>
          <a:p>
            <a:endParaRPr lang="ru-RU" dirty="0"/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latin typeface="Arial Black" pitchFamily="34" charset="0"/>
              </a:rPr>
              <a:t>Как известно,  союзники СССР по антигитлеровской коалиции США и Великобритания медлили с открытием второго фронта в Европе, и только 6 июня 1944 г. он был открыт. А вот советские солдаты много раз за время войны открывали второй фронт.</a:t>
            </a: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Что советские солдаты называли «вторым фронтом»?</a:t>
            </a: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264060"/>
            <a:ext cx="2500298" cy="159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«Эдельвейс»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Женя\Desktop\9-may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2" y="3571876"/>
            <a:ext cx="4663048" cy="29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1009</Words>
  <PresentationFormat>Экран (4:3)</PresentationFormat>
  <Paragraphs>110</Paragraphs>
  <Slides>85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Тема Office</vt:lpstr>
      <vt:lpstr>Слайд 1</vt:lpstr>
      <vt:lpstr>1 тур  «Операции»</vt:lpstr>
      <vt:lpstr>«Тайфун»</vt:lpstr>
      <vt:lpstr>«Уран»</vt:lpstr>
      <vt:lpstr>«Цитадель»</vt:lpstr>
      <vt:lpstr>«Багратион»</vt:lpstr>
      <vt:lpstr>«Искра»</vt:lpstr>
      <vt:lpstr>«Кольцо»</vt:lpstr>
      <vt:lpstr>«Эдельвейс»</vt:lpstr>
      <vt:lpstr>«Оверлорд»</vt:lpstr>
      <vt:lpstr>2 тур  «Сражения»</vt:lpstr>
      <vt:lpstr>Слайд 12</vt:lpstr>
      <vt:lpstr>Смоленское сражение</vt:lpstr>
      <vt:lpstr>Слайд 14</vt:lpstr>
      <vt:lpstr>Битва за Москву</vt:lpstr>
      <vt:lpstr>Слайд 16</vt:lpstr>
      <vt:lpstr>Сталинградская битва</vt:lpstr>
      <vt:lpstr>Слайд 18</vt:lpstr>
      <vt:lpstr>Битва за Днепр</vt:lpstr>
      <vt:lpstr>Слайд 20</vt:lpstr>
      <vt:lpstr>Сталинградская битва</vt:lpstr>
      <vt:lpstr>Слайд 22</vt:lpstr>
      <vt:lpstr>Курская битва</vt:lpstr>
      <vt:lpstr>Слайд 24</vt:lpstr>
      <vt:lpstr>Берлинская операция</vt:lpstr>
      <vt:lpstr>Слайд 26</vt:lpstr>
      <vt:lpstr>Битва на Курской дуге</vt:lpstr>
      <vt:lpstr>3 тур  «Даты и цифры»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4 тур  «Памятные места»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5 тур  «Полководцы Победы»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6 тур     «Герои войны»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7 тур     «Дешифровщик»</vt:lpstr>
      <vt:lpstr>8 тур     «Награды»</vt:lpstr>
      <vt:lpstr>Слайд 69</vt:lpstr>
      <vt:lpstr>Слайд 70</vt:lpstr>
      <vt:lpstr>Кого награждали орденами Ушакова и Нахимова?</vt:lpstr>
      <vt:lpstr>Слайд 72</vt:lpstr>
      <vt:lpstr>Орден Славы</vt:lpstr>
      <vt:lpstr>Звезда Героя Советского Союза</vt:lpstr>
      <vt:lpstr>9 тур     «Фильмы о войне»</vt:lpstr>
      <vt:lpstr>10  тур     «Прояви эрудицию и смекалку»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28</cp:revision>
  <dcterms:created xsi:type="dcterms:W3CDTF">2020-02-02T04:30:41Z</dcterms:created>
  <dcterms:modified xsi:type="dcterms:W3CDTF">2020-02-03T10:49:25Z</dcterms:modified>
</cp:coreProperties>
</file>