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8" r:id="rId4"/>
    <p:sldId id="259" r:id="rId5"/>
    <p:sldId id="262" r:id="rId6"/>
    <p:sldId id="273" r:id="rId7"/>
    <p:sldId id="284" r:id="rId8"/>
    <p:sldId id="286" r:id="rId9"/>
    <p:sldId id="287" r:id="rId10"/>
    <p:sldId id="285" r:id="rId11"/>
    <p:sldId id="274" r:id="rId12"/>
    <p:sldId id="277" r:id="rId13"/>
    <p:sldId id="278" r:id="rId14"/>
    <p:sldId id="279" r:id="rId15"/>
    <p:sldId id="280" r:id="rId16"/>
    <p:sldId id="282" r:id="rId17"/>
    <p:sldId id="283" r:id="rId18"/>
    <p:sldId id="28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5B4A72-3F52-4A6B-8F9E-A19C9F1D2D56}" type="datetimeFigureOut">
              <a:rPr lang="ru-RU" smtClean="0"/>
              <a:t>18.06.2017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E0B9EF-AE88-452E-B084-8B6C0BB5AED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ясли\презентации\презентация-потешки\img0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92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19675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19872" y="1381418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19872" y="1196752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067944" y="4509120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67944" y="4365104"/>
            <a:ext cx="3600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Воспитатель: Кравченко С.Н.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119675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ЦРР детский сад№10 «Сказка»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08306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71450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39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Lucida Console" panose="020B0609040504020204" pitchFamily="49" charset="0"/>
              </a:rPr>
              <a:t>Разучивание и проговаривание </a:t>
            </a:r>
            <a:r>
              <a:rPr lang="ru-RU" sz="3200" b="1" dirty="0" err="1">
                <a:solidFill>
                  <a:srgbClr val="FF0000"/>
                </a:solidFill>
                <a:latin typeface="Lucida Console" panose="020B0609040504020204" pitchFamily="49" charset="0"/>
              </a:rPr>
              <a:t>потешек</a:t>
            </a:r>
            <a:endParaRPr lang="ru-RU" sz="3200" b="1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20970"/>
            <a:ext cx="3240360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88702"/>
            <a:ext cx="3707904" cy="27809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4819941" y="2780928"/>
            <a:ext cx="3969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/>
              <a:t>«Заинька трусишка…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189973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«Петушок, петушок…»</a:t>
            </a:r>
            <a:endParaRPr lang="ru-RU" sz="24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10" y="4869160"/>
            <a:ext cx="1593682" cy="1852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56" y="803580"/>
            <a:ext cx="2035944" cy="20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0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094" y="25629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Л</a:t>
            </a:r>
            <a:r>
              <a:rPr lang="ru-RU" sz="3200" b="1" dirty="0" smtClean="0"/>
              <a:t>епка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416">
            <a:off x="4716016" y="882307"/>
            <a:ext cx="3563888" cy="2672916"/>
          </a:xfrm>
          <a:prstGeom prst="rect">
            <a:avLst/>
          </a:prstGeom>
          <a:ln w="76200">
            <a:solidFill>
              <a:srgbClr val="FF0000"/>
            </a:solidFill>
            <a:prstDash val="lgDashDotDot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665">
            <a:off x="467544" y="1044325"/>
            <a:ext cx="3347864" cy="2510898"/>
          </a:xfrm>
          <a:prstGeom prst="rect">
            <a:avLst/>
          </a:prstGeom>
          <a:ln w="76200">
            <a:solidFill>
              <a:srgbClr val="FF0000"/>
            </a:solidFill>
            <a:prstDash val="lgDashDotDot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18" y="3555224"/>
            <a:ext cx="2283719" cy="3044957"/>
          </a:xfrm>
          <a:prstGeom prst="rect">
            <a:avLst/>
          </a:prstGeom>
          <a:ln w="76200">
            <a:solidFill>
              <a:srgbClr val="FF0000"/>
            </a:solidFill>
            <a:prstDash val="lgDashDotDot"/>
          </a:ln>
        </p:spPr>
      </p:pic>
      <p:sp>
        <p:nvSpPr>
          <p:cNvPr id="7" name="TextBox 6"/>
          <p:cNvSpPr txBox="1"/>
          <p:nvPr/>
        </p:nvSpPr>
        <p:spPr>
          <a:xfrm>
            <a:off x="6156176" y="4437113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Ладушки, ладушки. Мы </a:t>
            </a:r>
            <a:r>
              <a:rPr lang="ru-RU" sz="2400" b="1" dirty="0" err="1" smtClean="0"/>
              <a:t>пекем</a:t>
            </a:r>
            <a:r>
              <a:rPr lang="ru-RU" sz="2400" b="1" dirty="0" smtClean="0"/>
              <a:t> оладушки…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79294"/>
            <a:ext cx="2043229" cy="2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5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51357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Рассматривание иллюстраций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156">
            <a:off x="236000" y="1186695"/>
            <a:ext cx="3975906" cy="530120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1644"/>
            <a:ext cx="3491880" cy="261891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449">
            <a:off x="5597859" y="2768435"/>
            <a:ext cx="2592288" cy="3456384"/>
          </a:xfrm>
          <a:prstGeom prst="rect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08" y="2850554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8021" y="18864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Пальчиковая гимнастика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8012"/>
            <a:ext cx="7596336" cy="5697252"/>
          </a:xfrm>
          <a:prstGeom prst="rect">
            <a:avLst/>
          </a:prstGeom>
          <a:ln w="7620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52483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Подвижные игры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44008" y="126876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«Солнышко и дождик»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81" y="4713346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«Большие ноги идут по дороге..»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545">
            <a:off x="475056" y="1346100"/>
            <a:ext cx="3899925" cy="2924944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729">
            <a:off x="4445921" y="3075835"/>
            <a:ext cx="3996577" cy="2997433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53540"/>
            <a:ext cx="2028653" cy="17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44" y="15167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Режимные моменты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82" y="681997"/>
            <a:ext cx="2697764" cy="3597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57351"/>
            <a:ext cx="2646295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64554"/>
            <a:ext cx="3803915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8244" y="4509120"/>
            <a:ext cx="5076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Водичка серебристая </a:t>
            </a:r>
          </a:p>
          <a:p>
            <a:r>
              <a:rPr lang="ru-RU" sz="2800" b="1" i="1" dirty="0"/>
              <a:t>Струится из-под крана. </a:t>
            </a:r>
          </a:p>
          <a:p>
            <a:r>
              <a:rPr lang="ru-RU" sz="2800" b="1" i="1" dirty="0"/>
              <a:t>И мыло есть душистое, </a:t>
            </a:r>
          </a:p>
          <a:p>
            <a:r>
              <a:rPr lang="ru-RU" sz="2800" b="1" i="1" dirty="0"/>
              <a:t>Совсем как в нашей ванной.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741034"/>
            <a:ext cx="2734152" cy="17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457773"/>
            <a:ext cx="5212071" cy="2931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5" y="3389563"/>
            <a:ext cx="5390496" cy="303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2512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Бай-бай, бай-бай,</a:t>
            </a:r>
          </a:p>
          <a:p>
            <a:r>
              <a:rPr lang="ru-RU" sz="2400" b="1" dirty="0"/>
              <a:t>Ты, собаченька, не лай,</a:t>
            </a:r>
          </a:p>
          <a:p>
            <a:r>
              <a:rPr lang="ru-RU" sz="2400" b="1" dirty="0"/>
              <a:t>Петушок, не кричи</a:t>
            </a:r>
          </a:p>
          <a:p>
            <a:r>
              <a:rPr lang="ru-RU" sz="2400" b="1" dirty="0"/>
              <a:t>И Ванюшу не буди.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21" y="3983618"/>
            <a:ext cx="2743206" cy="18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07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7" y="260649"/>
            <a:ext cx="4379979" cy="3284984"/>
          </a:xfrm>
          <a:prstGeom prst="rect">
            <a:avLst/>
          </a:prstGeom>
          <a:ln w="76200">
            <a:solidFill>
              <a:srgbClr val="FFFF00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65" y="300117"/>
            <a:ext cx="3651205" cy="6491031"/>
          </a:xfrm>
          <a:prstGeom prst="rect">
            <a:avLst/>
          </a:prstGeom>
          <a:ln w="76200">
            <a:solidFill>
              <a:srgbClr val="FFFF00"/>
            </a:solidFill>
            <a:prstDash val="sysDot"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4221088"/>
            <a:ext cx="5472608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А у нас есть ложки </a:t>
            </a:r>
          </a:p>
          <a:p>
            <a:r>
              <a:rPr lang="ru-RU" sz="2800" b="1" i="1" dirty="0"/>
              <a:t>Волшебные немножко. </a:t>
            </a:r>
          </a:p>
          <a:p>
            <a:r>
              <a:rPr lang="ru-RU" sz="2800" b="1" i="1" dirty="0"/>
              <a:t>Вот — тарелка, вот — еда. </a:t>
            </a:r>
          </a:p>
          <a:p>
            <a:r>
              <a:rPr lang="ru-RU" sz="2800" b="1" i="1" dirty="0"/>
              <a:t>Не осталось и следа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11562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870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Наша первая библиотека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897967"/>
            <a:ext cx="7698415" cy="57738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849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ясли\презентации\презентация-потешки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1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ясли\презентации\презентация-потешки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03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ясли\презентации\презентация-потешки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5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ясли\презентации\презентация-потешки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763688" y="1700809"/>
            <a:ext cx="3888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Долгосрочный с сентября по май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48125" y="2619207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 </a:t>
            </a:r>
            <a:r>
              <a:rPr lang="ru-RU" dirty="0" err="1" smtClean="0"/>
              <a:t>группв.ввввв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2749570"/>
            <a:ext cx="4752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274957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 группы, родители и дети ясельной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49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ясли\презентации\презентация-потешки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27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473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Рисование «Наши уточки с утра…»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287">
            <a:off x="609624" y="815683"/>
            <a:ext cx="4299669" cy="3224751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7105">
            <a:off x="4716016" y="3298676"/>
            <a:ext cx="3995936" cy="299695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1600" y="479715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«Киска, киска, киска брысь…»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309207"/>
            <a:ext cx="1412776" cy="1412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99" b="89720" l="5149" r="70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9144000" cy="3022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57" b="89720" l="0" r="7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601935"/>
            <a:ext cx="9144000" cy="30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54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Настольно-печатные игры по мотивам </a:t>
            </a:r>
            <a:r>
              <a:rPr lang="ru-RU" sz="2800" b="1" dirty="0" err="1">
                <a:solidFill>
                  <a:srgbClr val="002060"/>
                </a:solidFill>
              </a:rPr>
              <a:t>потешек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03885"/>
            <a:ext cx="3624437" cy="4832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2780928"/>
            <a:ext cx="4379979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27984" y="1700808"/>
            <a:ext cx="3074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«</a:t>
            </a:r>
            <a:r>
              <a:rPr lang="ru-RU" sz="3600" b="1" i="1" dirty="0">
                <a:solidFill>
                  <a:srgbClr val="FF0000"/>
                </a:solidFill>
              </a:rPr>
              <a:t>ДОМИНО</a:t>
            </a:r>
            <a:r>
              <a:rPr lang="ru-RU" sz="2800" b="1" i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41679"/>
            <a:ext cx="1621658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588224" cy="4941168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88024" y="557033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«Солнышко»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Конструирование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41" y="27104"/>
            <a:ext cx="1888159" cy="19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8" y="330187"/>
            <a:ext cx="2427735" cy="323697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1" y="3861048"/>
            <a:ext cx="3574157" cy="268061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908721"/>
            <a:ext cx="4022943" cy="536392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203023"/>
            <a:ext cx="6753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«Кроватка для котика…»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54" y="1412410"/>
            <a:ext cx="2060426" cy="24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511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150</TotalTime>
  <Words>165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</cp:revision>
  <dcterms:created xsi:type="dcterms:W3CDTF">2016-12-26T03:49:20Z</dcterms:created>
  <dcterms:modified xsi:type="dcterms:W3CDTF">2017-06-18T08:16:08Z</dcterms:modified>
</cp:coreProperties>
</file>