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75" r:id="rId2"/>
    <p:sldId id="278" r:id="rId3"/>
    <p:sldId id="279" r:id="rId4"/>
    <p:sldId id="280" r:id="rId5"/>
    <p:sldId id="282" r:id="rId6"/>
    <p:sldId id="281" r:id="rId7"/>
    <p:sldId id="283" r:id="rId8"/>
    <p:sldId id="284" r:id="rId9"/>
    <p:sldId id="285" r:id="rId10"/>
    <p:sldId id="291" r:id="rId11"/>
    <p:sldId id="292" r:id="rId12"/>
    <p:sldId id="286" r:id="rId13"/>
    <p:sldId id="287" r:id="rId14"/>
    <p:sldId id="288" r:id="rId15"/>
    <p:sldId id="289" r:id="rId16"/>
    <p:sldId id="290" r:id="rId17"/>
    <p:sldId id="293" r:id="rId18"/>
    <p:sldId id="294" r:id="rId19"/>
    <p:sldId id="295" r:id="rId20"/>
    <p:sldId id="297" r:id="rId21"/>
    <p:sldId id="296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10" autoAdjust="0"/>
    <p:restoredTop sz="89341" autoAdjust="0"/>
  </p:normalViewPr>
  <p:slideViewPr>
    <p:cSldViewPr>
      <p:cViewPr varScale="1">
        <p:scale>
          <a:sx n="65" d="100"/>
          <a:sy n="65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3" y="260648"/>
            <a:ext cx="8316417" cy="46782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Открытый у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рок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окружающего мира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«Зачем нужны поезда?»</a:t>
            </a:r>
          </a:p>
          <a:p>
            <a:pPr algn="ctr"/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класс </a:t>
            </a:r>
          </a:p>
          <a:p>
            <a:pPr algn="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88640"/>
            <a:ext cx="80283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близкое расстояние от города можно добраться на пригородном поезде –  электричке.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900x600_adaptiveResize_elektrichka2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132856"/>
            <a:ext cx="7238578" cy="44656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60648"/>
            <a:ext cx="810039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того, чтобы доехать до  Санкт-Петербурга, жители посёлка Мга предпочитают электричку нового поколения «Ласточка».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4f1cdd7f3007f32814bcd353efc78d4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988840"/>
            <a:ext cx="3995936" cy="2304323"/>
          </a:xfrm>
          <a:prstGeom prst="rect">
            <a:avLst/>
          </a:prstGeom>
        </p:spPr>
      </p:pic>
      <p:pic>
        <p:nvPicPr>
          <p:cNvPr id="4" name="Рисунок 3" descr="1366985237_253800_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717032"/>
            <a:ext cx="3721596" cy="27911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8172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Между Санкт-Петербургом и Москвой пассажиров перевозят высокоскоростные электропоезда.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er200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772816"/>
            <a:ext cx="4032448" cy="2688299"/>
          </a:xfrm>
          <a:prstGeom prst="rect">
            <a:avLst/>
          </a:prstGeom>
        </p:spPr>
      </p:pic>
      <p:pic>
        <p:nvPicPr>
          <p:cNvPr id="6" name="Рисунок 5" descr="Скоростной_электропоезд_«Сапсан»_на_линии_Москва_—_Санкт-Петербур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9" y="3733909"/>
            <a:ext cx="4981560" cy="29110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0"/>
            <a:ext cx="81003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далёкие города ходят поезда дальнего следования. 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628800"/>
            <a:ext cx="6621666" cy="47800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60648"/>
            <a:ext cx="81003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крупных городах, где живёт больше миллиона человек строят подземные железные дороги – метро.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0_d40be_cdd392ec_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988840"/>
            <a:ext cx="4931995" cy="3265520"/>
          </a:xfrm>
          <a:prstGeom prst="rect">
            <a:avLst/>
          </a:prstGeom>
        </p:spPr>
      </p:pic>
      <p:pic>
        <p:nvPicPr>
          <p:cNvPr id="4" name="Рисунок 3" descr="2356-img-12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933056"/>
            <a:ext cx="3980650" cy="26916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rta_metro_sankt_peterburg-723x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9" y="0"/>
            <a:ext cx="4176464" cy="6858000"/>
          </a:xfrm>
          <a:prstGeom prst="rect">
            <a:avLst/>
          </a:prstGeom>
        </p:spPr>
      </p:pic>
      <p:pic>
        <p:nvPicPr>
          <p:cNvPr id="3" name="Рисунок 2" descr="cccbbcd23c4158eb659c47a461598a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0"/>
            <a:ext cx="36358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88640"/>
            <a:ext cx="802838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Перевозку грузов в разные города осуществляют товарные поезда.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57151_PIK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115680"/>
            <a:ext cx="7636586" cy="47423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96752"/>
            <a:ext cx="7704856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Вагон – транспортное средство, специально оборудованное для перевозки грузов по рельсовым  путям.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_c_15-2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2636912"/>
            <a:ext cx="6865531" cy="33263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0"/>
            <a:ext cx="81724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Цистерны предназначены для перевозки жидких веществ (нефти, бензина, кислот, воды, молока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газообразных грузов). </a:t>
            </a:r>
          </a:p>
          <a:p>
            <a:pPr indent="457200" algn="just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Цистерны имеют цилиндрическую форму корпуса. 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339287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916832"/>
            <a:ext cx="7620000" cy="4572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1760" y="47667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88640"/>
            <a:ext cx="802838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Хоппер - саморазгружающийся бункерный грузовой ж/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вагон для перевозки массовых сыпучих грузов (угля, руды, цемента, зерна).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88640"/>
            <a:ext cx="6953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Зачем нужны поезда?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052736"/>
            <a:ext cx="7740352" cy="54452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agon_11-2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708920"/>
            <a:ext cx="7645677" cy="37387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5088" y="0"/>
            <a:ext cx="820891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Грузовой  вагон с высокими бортами, предназначенный для перевозки грузов (руда, уголь, зерно, лесоматериалы и т. п.).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-9744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564904"/>
            <a:ext cx="7668344" cy="42930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0"/>
            <a:ext cx="810039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Железнодорожная платформа - предназначена для перевозки длинномерных грузов, контейнеров и оборудования, лесоматериалов, машин, не требующих укрытия от атмосферных осадков.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1453279201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677" y="3140968"/>
            <a:ext cx="7578495" cy="30963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260648"/>
            <a:ext cx="79208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чего нужны  эти  поезда?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img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980728"/>
            <a:ext cx="2555776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599" y="1844824"/>
            <a:ext cx="817240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Существуют специализированные поезда.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lima_Schna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340768"/>
            <a:ext cx="7740352" cy="51903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188640"/>
            <a:ext cx="81003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Снегоочиститель</a:t>
            </a:r>
            <a:r>
              <a:rPr lang="ru-RU" sz="3600" dirty="0" smtClean="0"/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(путевая</a:t>
            </a:r>
            <a:r>
              <a:rPr lang="ru-RU" sz="3600" dirty="0" smtClean="0"/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машина)</a:t>
            </a:r>
            <a:endParaRPr lang="ru-RU" sz="3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24px-Firetr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196752"/>
            <a:ext cx="7704856" cy="53131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3768" y="188640"/>
            <a:ext cx="5425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Пожарный</a:t>
            </a:r>
            <a:r>
              <a:rPr lang="ru-RU" sz="5400" dirty="0" smtClean="0"/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поезд</a:t>
            </a:r>
            <a:endParaRPr lang="ru-RU" sz="5400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_i16_651684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484784"/>
            <a:ext cx="7344816" cy="51006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9" y="404664"/>
            <a:ext cx="81003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Противопаводковый поезд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q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916832"/>
            <a:ext cx="6696744" cy="46805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7704" y="260648"/>
            <a:ext cx="6232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Локомотив - толкач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24px-Дорожная_клиническая_больниц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484784"/>
            <a:ext cx="7693678" cy="51466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3728" y="188640"/>
            <a:ext cx="5913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Санитарный</a:t>
            </a:r>
            <a:r>
              <a:rPr lang="ru-RU" sz="5400" dirty="0" smtClean="0"/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поезд</a:t>
            </a:r>
            <a:endParaRPr lang="ru-RU" sz="5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0px-Pancierovy_vlak-Zvol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7620000" cy="51389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3848" y="260648"/>
            <a:ext cx="39340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Бронепоезд</a:t>
            </a:r>
            <a:endParaRPr lang="ru-RU" sz="5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88640"/>
            <a:ext cx="5224242" cy="2938636"/>
          </a:xfrm>
          <a:prstGeom prst="rect">
            <a:avLst/>
          </a:prstGeom>
        </p:spPr>
      </p:pic>
      <p:pic>
        <p:nvPicPr>
          <p:cNvPr id="3" name="Рисунок 2" descr="list-147555625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861048"/>
            <a:ext cx="3642024" cy="2520280"/>
          </a:xfrm>
          <a:prstGeom prst="rect">
            <a:avLst/>
          </a:prstGeom>
        </p:spPr>
      </p:pic>
      <p:pic>
        <p:nvPicPr>
          <p:cNvPr id="4" name="Рисунок 3" descr="f_Mi5icC5ibG9nc3BvdC5jb20vLTZjejlrOTRaRWU4L1VQNzExSi1SdE9JL0FBQUFBQUFBQ3pzL3pSX092ZGtXbHNzL3MxNjAwL25ldmEzLmpwZz9fX2lkPTQzNzA4-1900x1266_c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3645023"/>
            <a:ext cx="3528392" cy="235102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про поез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7776864" cy="548613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0"/>
            <a:ext cx="8172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устроены железные дороги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564904"/>
            <a:ext cx="7308304" cy="40825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0"/>
            <a:ext cx="81003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Железнодорожный</a:t>
            </a:r>
            <a:r>
              <a:rPr lang="ru-RU" sz="3600" dirty="0" smtClean="0"/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переезд</a:t>
            </a:r>
            <a:r>
              <a:rPr lang="ru-RU" sz="3600" dirty="0" smtClean="0"/>
              <a:t> 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—пересечение</a:t>
            </a:r>
            <a:r>
              <a:rPr lang="ru-RU" sz="3600" dirty="0" smtClean="0"/>
              <a:t> 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железнодорожных</a:t>
            </a:r>
            <a:r>
              <a:rPr lang="ru-RU" sz="3600" dirty="0" smtClean="0"/>
              <a:t> 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путей</a:t>
            </a:r>
            <a:r>
              <a:rPr lang="ru-RU" sz="3600" dirty="0" smtClean="0"/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3600" dirty="0" smtClean="0"/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автомобильной</a:t>
            </a:r>
            <a:r>
              <a:rPr lang="ru-RU" sz="3600" dirty="0" smtClean="0"/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дороги.</a:t>
            </a:r>
            <a:r>
              <a:rPr lang="ru-RU" sz="3600" dirty="0" smtClean="0"/>
              <a:t> 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ullsiz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492896"/>
            <a:ext cx="7704856" cy="38610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0"/>
            <a:ext cx="81003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Шлагбаум – подвижная перекладина, при помощи которой открывают и закрывают путь на ж/д.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itle700p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628800"/>
            <a:ext cx="7548711" cy="50298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0"/>
            <a:ext cx="81003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Тоннель – сооружение в виде сквозного коридора, прохода под землей или в горах.  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2667bb22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492896"/>
            <a:ext cx="7632848" cy="40462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9" y="188640"/>
            <a:ext cx="81003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Эстакада -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сооружение</a:t>
            </a:r>
            <a:r>
              <a:rPr lang="ru-RU" sz="5400" dirty="0" smtClean="0"/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ru-RU" sz="5400" dirty="0" smtClean="0"/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виде</a:t>
            </a:r>
            <a:r>
              <a:rPr lang="ru-RU" sz="5400" dirty="0" smtClean="0"/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моста.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dffadca7bdd4f9a3a01a4b41dd659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772816"/>
            <a:ext cx="7200800" cy="47958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0"/>
            <a:ext cx="81003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Любым поездом управляет машинист и помощник машиниста, которые находятся в головной кабине.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548680"/>
            <a:ext cx="817240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некоторых городах нашей страны: Санкт-Петербурге, Москве, Нижнем Новгороде и др. есть детские железные дороги.</a:t>
            </a:r>
          </a:p>
          <a:p>
            <a:pPr indent="457200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Работают они в летнее время и обслуживают их только школьники: машинисты, проводники, ревизоры – это дети.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детская железная доро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7666873" cy="52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м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39752" y="404664"/>
            <a:ext cx="5497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Игра «Узнай  место».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артинки поезд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48680"/>
            <a:ext cx="7407605" cy="5555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60648"/>
            <a:ext cx="7848872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Поезда – это наземный и подземный транспорт. </a:t>
            </a:r>
          </a:p>
          <a:p>
            <a:pPr indent="457200" algn="just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Поезда нужны для того, чтобы перевозить пассажиров и грузы. </a:t>
            </a:r>
          </a:p>
          <a:p>
            <a:pPr indent="457200" algn="just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отличии от автомобилей, поезда передвигаются по железной дороге.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иг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7848872" cy="5888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0"/>
            <a:ext cx="8172400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Проверь себя:</a:t>
            </a:r>
          </a:p>
          <a:p>
            <a:pPr algn="ctr"/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Муравьишка поедет на дачу  на  электричке.</a:t>
            </a:r>
          </a:p>
          <a:p>
            <a:pPr algn="just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В театр Муравьишка поедет  на  метро. </a:t>
            </a:r>
          </a:p>
          <a:p>
            <a:pPr algn="just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В другой  город Муравьишка  поедет на поезде дальнего  следования.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060848"/>
            <a:ext cx="81724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Поезд</a:t>
            </a:r>
            <a:r>
              <a:rPr lang="ru-RU" sz="5400" dirty="0" smtClean="0"/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транспорт</a:t>
            </a:r>
            <a:r>
              <a:rPr lang="ru-RU" sz="5400" dirty="0" smtClean="0"/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прошлого</a:t>
            </a:r>
            <a:r>
              <a:rPr lang="ru-RU" sz="5400" dirty="0" smtClean="0"/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или</a:t>
            </a:r>
            <a:r>
              <a:rPr lang="ru-RU" sz="5400" dirty="0" smtClean="0"/>
              <a:t> 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будущего?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img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3587" y="404664"/>
            <a:ext cx="3360373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0"/>
            <a:ext cx="8172400" cy="64325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Вывод:</a:t>
            </a:r>
          </a:p>
          <a:p>
            <a:pPr algn="just"/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оезда – это наземный  и подземный транспорт.  В  отличие от автомобилей, поезда  передвигаются  по  железной  дороге. Поезда нужны для  того, чтобы перевозить  пассажиров  и грузы.</a:t>
            </a:r>
          </a:p>
          <a:p>
            <a:pPr algn="just"/>
            <a:endParaRPr lang="ru-RU" sz="32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 за  сотрудничество)))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404663"/>
            <a:ext cx="3672408" cy="23762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04664"/>
            <a:ext cx="792088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 поезда ходят по рельсам (это две уходящие вдаль стальные линии).</a:t>
            </a:r>
          </a:p>
          <a:p>
            <a:pPr indent="457200" algn="just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для того, чтобы рельсы лежали ровно и никуда не расходились, между ними кладут шпалы. </a:t>
            </a:r>
          </a:p>
          <a:p>
            <a:pPr indent="457200" algn="just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Шпалы бывают деревянными или бетонными.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980" y="548680"/>
            <a:ext cx="8091020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810039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Первая в России железная дорога появилась более 170 лет назад. </a:t>
            </a:r>
          </a:p>
          <a:p>
            <a:pPr indent="457200" algn="just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ней ходили паровозы.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wx1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852936"/>
            <a:ext cx="7560840" cy="36240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езымянный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4468"/>
            <a:ext cx="8100392" cy="68290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0"/>
            <a:ext cx="79208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457200" algn="just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сейчас в нашей стране построена целая сеть железных дорог.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map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124744"/>
            <a:ext cx="7884368" cy="551910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214</TotalTime>
  <Words>444</Words>
  <Application>Microsoft Office PowerPoint</Application>
  <PresentationFormat>Экран (4:3)</PresentationFormat>
  <Paragraphs>61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Наталья</cp:lastModifiedBy>
  <cp:revision>40</cp:revision>
  <dcterms:created xsi:type="dcterms:W3CDTF">2018-03-27T09:04:07Z</dcterms:created>
  <dcterms:modified xsi:type="dcterms:W3CDTF">2020-04-05T14:56:36Z</dcterms:modified>
</cp:coreProperties>
</file>