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6AFE-95F1-40E2-B3B7-59A9D1BF59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CCCA-2DBA-4F3A-8AEF-3F327574136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6"/>
            <a:ext cx="12196817" cy="7174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66" y="511412"/>
            <a:ext cx="9144000" cy="887103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n w="3175" cap="flat">
                  <a:noFill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  <a:br>
              <a:rPr lang="ru-RU" sz="1800" b="1" dirty="0" smtClean="0">
                <a:ln w="3175" cap="flat">
                  <a:noFill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3175" cap="flat">
                  <a:noFill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ЛУГАНСКОЙ НАРОДНОЙ РЕСПУБЛИКИ </a:t>
            </a:r>
            <a:br>
              <a:rPr lang="ru-RU" sz="1800" b="1" dirty="0" smtClean="0">
                <a:ln w="3175" cap="flat">
                  <a:noFill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 w="3175" cap="flat">
                  <a:noFill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«ЛУТУГИНСКИЙ ДЕТСИКЙ САД «МАТРЕШКА»</a:t>
            </a:r>
            <a:endParaRPr lang="ru-RU" sz="1800" b="1" dirty="0">
              <a:ln w="3175" cap="flat">
                <a:noFill/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6407" y="1774209"/>
            <a:ext cx="9144000" cy="4111388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для воспитателей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у детей дошкольного возраста по средствам дидактических игр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818"/>
            <a:ext cx="10515600" cy="7812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925513"/>
          <a:ext cx="10515600" cy="55880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232546"/>
                <a:gridCol w="82830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познавательной активности у детей дошкольного возраста по средствам дидактических игр»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 -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ориентированный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Содействование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усвоению знаний и развитию в дидактической игре способов познавательных действий, интеллектуальных операций, представляющих собой основу обучения и воспитания, развитию личности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Задачи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Активизировать познавательные действия через избирательную направленность личности ребёнка на предметы и явления окружающей действительности 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 укреплять и развивать познавательный интерес , который становится основой положительного отношения к интеллектуальной деятельности.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целенаправленность деятельности, её завершённость.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потребность в стремлении к познанию новых , более полных и глубоких знаний, которые носят поисковый характер.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волевые качества личности ребёнка: целеустремленность, настойчивость, стремление к завершению деятельности.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играть, самостоятельно проявляя инициативу в игре.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Участники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Воспитанники 2 младшей группы, педагоги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Продолжительность проекта (срок)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Краткосрочный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" y="0"/>
            <a:ext cx="121962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8200" y="187704"/>
          <a:ext cx="10515600" cy="2504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9227"/>
                <a:gridCol w="800637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 проекта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Использование дидактических игр и упражнений помогает развивать у детей первичные волевые черты характера в процессе овладения целенаправленными действиями с предметами: умение не отвлекаться от поставленной задачи, доводить ее до завершения, стремиться к получению положительного результата и т.д.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Итак, целью познавательного развития ребенка является формирование у него познавательных действий.</a:t>
                      </a:r>
                      <a:endParaRPr lang="ru-RU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Наглядные, словесные, практические, игровые.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необходимости проекта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усовершенствования НОД в дошкольном учреждении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Изображение 4" descr="bcmrdb-GBo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5" y="2982595"/>
            <a:ext cx="4091305" cy="3210560"/>
          </a:xfrm>
          <a:prstGeom prst="rect">
            <a:avLst/>
          </a:prstGeom>
        </p:spPr>
      </p:pic>
      <p:pic>
        <p:nvPicPr>
          <p:cNvPr id="8" name="Изображение 7" descr="1699348865446_q0yjggkuq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982595"/>
            <a:ext cx="4797425" cy="3199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819"/>
            <a:ext cx="10515600" cy="9450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42950" y="1169988"/>
          <a:ext cx="10515600" cy="53536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/>
                <a:gridCol w="5257800"/>
              </a:tblGrid>
              <a:tr h="535364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педагогов: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Times New Roman" panose="02020603050405020304" pitchFamily="18" charset="0"/>
                        <a:buChar char="‐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картотеки игр в помощь воспитателям для практической реализации образовательной программы.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Times New Roman" panose="02020603050405020304" pitchFamily="18" charset="0"/>
                        <a:buChar char="‐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работы с помощью дидактических игр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воспитанников: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Times New Roman" panose="02020603050405020304" pitchFamily="18" charset="0"/>
                        <a:buChar char="‐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познавательного интереса , который становится основой положительного отношения к интеллектуальной деятельности.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Times New Roman" panose="02020603050405020304" pitchFamily="18" charset="0"/>
                        <a:buChar char="‐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Сформирование целенаправленности деятельности, её завершённость.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Times New Roman" panose="02020603050405020304" pitchFamily="18" charset="0"/>
                        <a:buChar char="‐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потребности в стремлении к познанию новых , более полных и глубоких знаний, которые носят поисковый характер.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Times New Roman" panose="02020603050405020304" pitchFamily="18" charset="0"/>
                        <a:buChar char="‐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волевых качеств личности ребёнка: целеустремленность, настойчивость, стремление к завершению деятельности .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Times New Roman" panose="02020603050405020304" pitchFamily="18" charset="0"/>
                        <a:buChar char="‐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играть, самостоятельно проявляя инициативу в игре. 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32013"/>
            <a:ext cx="10515600" cy="6277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47132" y="1006049"/>
          <a:ext cx="10515600" cy="45008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5633"/>
                <a:gridCol w="3603009"/>
                <a:gridCol w="1173707"/>
                <a:gridCol w="2702257"/>
                <a:gridCol w="25509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</a:t>
                      </a:r>
                      <a:endParaRPr lang="ru-RU" dirty="0"/>
                    </a:p>
                  </a:txBody>
                  <a:tcPr/>
                </a:tc>
              </a:tr>
              <a:tr h="92958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 уровня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сформированности</a:t>
                      </a:r>
                      <a:r>
                        <a:rPr lang="ru-RU" baseline="0" dirty="0" smtClean="0"/>
                        <a:t> познавательных действий у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2022г.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 2 младшей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Сведения о познавательных действий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дидактических игр для сформирования познавательных</a:t>
                      </a:r>
                      <a:r>
                        <a:rPr lang="ru-RU" baseline="0" dirty="0" smtClean="0"/>
                        <a:t> действий у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2022г.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 2 младшей группы 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Братус</a:t>
                      </a:r>
                      <a:r>
                        <a:rPr lang="ru-RU" dirty="0" smtClean="0"/>
                        <a:t>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Дидактические игры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«Подбери пёрышко»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«Куда что положить»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«Найди пару»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«Что где растёт»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 в практике</a:t>
                      </a:r>
                      <a:r>
                        <a:rPr lang="ru-RU" baseline="0" dirty="0" smtClean="0"/>
                        <a:t> дидактических игр для активизации познавательных действий у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2022г.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Воспитатель 2 младшей группы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Братус</a:t>
                      </a:r>
                      <a:r>
                        <a:rPr lang="ru-RU" dirty="0" smtClean="0"/>
                        <a:t>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Дидактические игры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«Подбери пёрышко»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«Куда что положить»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«Найди пару»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«Что где растёт»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7130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020033" y="1023582"/>
          <a:ext cx="2333767" cy="485860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33767"/>
              </a:tblGrid>
              <a:tr h="48586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МЕРОПРИЯТИЯ: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для педагогов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36775" y="1009935"/>
          <a:ext cx="2374710" cy="489954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74710"/>
              </a:tblGrid>
              <a:tr h="48995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МЕРОПРИЯТИЯ: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/>
                        <a:t>Изготовление дидактических игр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61313" y="1023584"/>
          <a:ext cx="2402006" cy="48722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02006"/>
              </a:tblGrid>
              <a:tr h="48722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МЕРОПРИЯТИЯ: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Распечатать и оформить  картотеку игр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43451" y="2074459"/>
          <a:ext cx="1624083" cy="141936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624083"/>
              </a:tblGrid>
              <a:tr h="14193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 ресурсы: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воспитатели групп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3450" y="3944203"/>
          <a:ext cx="1637732" cy="146031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637732"/>
              </a:tblGrid>
              <a:tr h="14603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и технические ресурсы: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 ресурс,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ГДОУ ЛНР «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Лутугинский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д/с «Матрешка»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291618" y="2115402"/>
          <a:ext cx="1637732" cy="1446663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637732"/>
              </a:tblGrid>
              <a:tr h="14466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 ресурсы: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332562" y="4026089"/>
          <a:ext cx="1583140" cy="146304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583140"/>
              </a:tblGrid>
              <a:tr h="14193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и технические ресурсы: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 (А4, А2, цветная бумага, цветной картон)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389660" y="2156346"/>
          <a:ext cx="1665027" cy="1446663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665027"/>
              </a:tblGrid>
              <a:tr h="14466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 ресурсы: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руководитель, воспитатель.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348716" y="4039737"/>
          <a:ext cx="1651379" cy="146304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651379"/>
              </a:tblGrid>
              <a:tr h="14330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и технические ресурсы: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 ресурсы, компьютерная техника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94" y="963799"/>
            <a:ext cx="1798476" cy="22008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94" y="3698411"/>
            <a:ext cx="1603387" cy="1999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409434"/>
            <a:ext cx="10515600" cy="79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проекта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621" y="1948455"/>
            <a:ext cx="10515600" cy="4351338"/>
          </a:xfrm>
        </p:spPr>
        <p:txBody>
          <a:bodyPr/>
          <a:lstStyle/>
          <a:p>
            <a:r>
              <a:rPr lang="ru-RU" dirty="0" smtClean="0"/>
              <a:t>Продолжить изучать виды и формы образовательной деятельности в ДОУ;</a:t>
            </a:r>
            <a:endParaRPr lang="ru-RU" dirty="0" smtClean="0"/>
          </a:p>
          <a:p>
            <a:r>
              <a:rPr lang="ru-RU" dirty="0" smtClean="0"/>
              <a:t>Расширять картотеку игр по развитию познавательной активности детей дошкольного возраста;</a:t>
            </a:r>
            <a:endParaRPr lang="ru-RU" dirty="0" smtClean="0"/>
          </a:p>
          <a:p>
            <a:r>
              <a:rPr lang="ru-RU" dirty="0" smtClean="0"/>
              <a:t>Создать банк дидактических игр по развитию познавательной активности для воспитателей.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1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«Найди игрушке комнату»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6" y="1556707"/>
            <a:ext cx="3757476" cy="2535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62" y="3620067"/>
            <a:ext cx="3757476" cy="2535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78" y="1546467"/>
            <a:ext cx="3757476" cy="2535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4124</Words>
  <Application>WPS Presentation</Application>
  <PresentationFormat>Широкоэкранный</PresentationFormat>
  <Paragraphs>175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ГОСУДАРСТВЕННОЕ ДОШКОЛЬНОЕ ОБРАЗОВАТЕЛЬНОЕ УЧРЕЖДЕНИЕ  ЛУГАНСКОЙ НАРОДНОЙ РЕСПУБЛИКИ  «ЛУТУГИНСКИЙ ДЕТСИКЙ САД «МАТРЕШКА»</vt:lpstr>
      <vt:lpstr>Паспорт проекта</vt:lpstr>
      <vt:lpstr>PowerPoint 演示文稿</vt:lpstr>
      <vt:lpstr>Ожидаемые результаты проекта</vt:lpstr>
      <vt:lpstr>Описание проекта</vt:lpstr>
      <vt:lpstr>Ресурсное обеспечение проекта</vt:lpstr>
      <vt:lpstr>Дальнейшее развитие проекта</vt:lpstr>
      <vt:lpstr>Приложение № 2  Дидактическая игра «Найди игрушке комнату»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 ЛУГАНСКОЙ НАРОДНОЙ РЕСПУБЛИКИ  «ЛУТУГИНСКИЙ ДЕТСИКЙ САД «МАТРЕШКА»</dc:title>
  <dc:creator>Учетная запись Майкрософт</dc:creator>
  <cp:lastModifiedBy>USER</cp:lastModifiedBy>
  <cp:revision>19</cp:revision>
  <dcterms:created xsi:type="dcterms:W3CDTF">2022-12-01T13:45:00Z</dcterms:created>
  <dcterms:modified xsi:type="dcterms:W3CDTF">2024-05-23T11:03:54Z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FCCCC66E3F164D6B8361B6AE7D5ABAC1_12</vt:lpwstr>
  </property>
  <property fmtid="{D5CDD505-2E9C-101B-9397-08002B2CF9AE}" pid="3" name="KSOProductBuildVer">
    <vt:lpwstr>1049-12.2.0.16909</vt:lpwstr>
  </property>
</Properties>
</file>