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492896"/>
            <a:ext cx="2088232" cy="720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861048"/>
            <a:ext cx="1080120" cy="122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Евдокимова ТК\Евдокимова ТК\Материалы по аттестации\Пальчиковые игр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6632"/>
            <a:ext cx="4658229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Евдокимова ТК\Евдокимова ТК\Материалы по аттестации\Пальчиковые игры\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278522" cy="5994723"/>
          </a:xfrm>
          <a:prstGeom prst="rect">
            <a:avLst/>
          </a:prstGeom>
          <a:noFill/>
        </p:spPr>
      </p:pic>
      <p:pic>
        <p:nvPicPr>
          <p:cNvPr id="2051" name="Picture 3" descr="D:\Евдокимова ТК\Евдокимова ТК\Материалы по аттестации\Пальчиковые игры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4238355" cy="593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Евдокимова ТК\Евдокимова ТК\Материалы по аттестации\Пальчиковые игры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4452613" cy="6237312"/>
          </a:xfrm>
          <a:prstGeom prst="rect">
            <a:avLst/>
          </a:prstGeom>
          <a:noFill/>
        </p:spPr>
      </p:pic>
      <p:pic>
        <p:nvPicPr>
          <p:cNvPr id="3075" name="Picture 3" descr="D:\Евдокимова ТК\Евдокимова ТК\Материалы по аттестации\Пальчиковые игры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028" y="260648"/>
            <a:ext cx="4443972" cy="6225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Евдокимова ТК\Евдокимова ТК\Материалы по аттестации\Пальчиковые игры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176464" cy="6120680"/>
          </a:xfrm>
          <a:prstGeom prst="rect">
            <a:avLst/>
          </a:prstGeom>
          <a:noFill/>
        </p:spPr>
      </p:pic>
      <p:pic>
        <p:nvPicPr>
          <p:cNvPr id="4099" name="Picture 3" descr="D:\Евдокимова ТК\Евдокимова ТК\Материалы по аттестации\Пальчиковые игры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176464" cy="6120680"/>
          </a:xfrm>
          <a:prstGeom prst="rect">
            <a:avLst/>
          </a:prstGeom>
          <a:noFill/>
        </p:spPr>
      </p:pic>
      <p:pic>
        <p:nvPicPr>
          <p:cNvPr id="4100" name="Picture 4" descr="D:\Евдокимова ТК\Евдокимова ТК\Материалы по аттестации\Пальчиковые игры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443971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Евдокимова ТК\Евдокимова ТК\Материалы по аттестации\Пальчиковые игры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176464" cy="6192688"/>
          </a:xfrm>
          <a:prstGeom prst="rect">
            <a:avLst/>
          </a:prstGeom>
          <a:noFill/>
        </p:spPr>
      </p:pic>
      <p:pic>
        <p:nvPicPr>
          <p:cNvPr id="5123" name="Picture 3" descr="D:\Евдокимова ТК\Евдокимова ТК\Материалы по аттестации\Пальчиковые игры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392567" cy="6225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Евдокимова ТК\Евдокимова ТК\Материалы по аттестации\Пальчиковые игры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355976" cy="6243847"/>
          </a:xfrm>
          <a:prstGeom prst="rect">
            <a:avLst/>
          </a:prstGeom>
          <a:noFill/>
        </p:spPr>
      </p:pic>
      <p:pic>
        <p:nvPicPr>
          <p:cNvPr id="1027" name="Picture 3" descr="D:\Евдокимова ТК\Евдокимова ТК\Материалы по аттестации\Пальчиковые игры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260648"/>
            <a:ext cx="442705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Евдокимова ТК\Евдокимова ТК\Материалы по аттестации\Пальчиковые игры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4427052" cy="6264696"/>
          </a:xfrm>
          <a:prstGeom prst="rect">
            <a:avLst/>
          </a:prstGeom>
          <a:noFill/>
        </p:spPr>
      </p:pic>
      <p:pic>
        <p:nvPicPr>
          <p:cNvPr id="3075" name="Picture 3" descr="D:\Евдокимова ТК\Евдокимова ТК\Материалы по аттестации\Пальчиковые игры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322" y="332656"/>
            <a:ext cx="442705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Евдокимова ТК\Евдокимова ТК\Материалы по аттестации\Пальчиковые игры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376166" cy="6192688"/>
          </a:xfrm>
          <a:prstGeom prst="rect">
            <a:avLst/>
          </a:prstGeom>
          <a:noFill/>
        </p:spPr>
      </p:pic>
      <p:pic>
        <p:nvPicPr>
          <p:cNvPr id="2051" name="Picture 3" descr="D:\Евдокимова ТК\Евдокимова ТК\Материалы по аттестации\Пальчиковые игры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37992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Евдокимова ТК\Евдокимова ТК\Материалы по аттестации\Пальчиковые игры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49" y="188640"/>
            <a:ext cx="4325281" cy="6408712"/>
          </a:xfrm>
          <a:prstGeom prst="rect">
            <a:avLst/>
          </a:prstGeom>
          <a:noFill/>
        </p:spPr>
      </p:pic>
      <p:pic>
        <p:nvPicPr>
          <p:cNvPr id="4099" name="Picture 3" descr="D:\Евдокимова ТК\Евдокимова ТК\Материалы по аттестации\Пальчиковые игры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8750"/>
            <a:ext cx="4520182" cy="6396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Компьюетер 1</dc:creator>
  <cp:lastModifiedBy>Компьюетер 1</cp:lastModifiedBy>
  <cp:revision>3</cp:revision>
  <dcterms:created xsi:type="dcterms:W3CDTF">2024-10-31T10:03:18Z</dcterms:created>
  <dcterms:modified xsi:type="dcterms:W3CDTF">2024-11-01T00:46:51Z</dcterms:modified>
</cp:coreProperties>
</file>