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72" r:id="rId4"/>
    <p:sldId id="271" r:id="rId5"/>
    <p:sldId id="288" r:id="rId6"/>
    <p:sldId id="270" r:id="rId7"/>
    <p:sldId id="269" r:id="rId8"/>
    <p:sldId id="266" r:id="rId9"/>
    <p:sldId id="268" r:id="rId10"/>
    <p:sldId id="287" r:id="rId11"/>
    <p:sldId id="286" r:id="rId12"/>
    <p:sldId id="280" r:id="rId13"/>
    <p:sldId id="265" r:id="rId14"/>
    <p:sldId id="285" r:id="rId15"/>
    <p:sldId id="274" r:id="rId16"/>
    <p:sldId id="264" r:id="rId17"/>
    <p:sldId id="282" r:id="rId18"/>
    <p:sldId id="279" r:id="rId19"/>
    <p:sldId id="261" r:id="rId20"/>
    <p:sldId id="263" r:id="rId21"/>
    <p:sldId id="260" r:id="rId22"/>
    <p:sldId id="281" r:id="rId23"/>
    <p:sldId id="278" r:id="rId24"/>
    <p:sldId id="276" r:id="rId25"/>
    <p:sldId id="262" r:id="rId26"/>
    <p:sldId id="256" r:id="rId27"/>
    <p:sldId id="257" r:id="rId28"/>
    <p:sldId id="277" r:id="rId29"/>
    <p:sldId id="275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AE3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rofessional\Pictures\Saved Pictures\з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676400"/>
            <a:ext cx="5889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Зимушка</a:t>
            </a:r>
            <a:endParaRPr lang="ru-RU" sz="96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304800"/>
            <a:ext cx="429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СП Детский сад №19 ГБОУ СОШ №2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5029200"/>
            <a:ext cx="4437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Выполнили:  дети </a:t>
            </a:r>
            <a:r>
              <a:rPr lang="ru-RU" b="1" dirty="0" smtClean="0">
                <a:solidFill>
                  <a:srgbClr val="FFFF00"/>
                </a:solidFill>
              </a:rPr>
              <a:t>группы </a:t>
            </a:r>
            <a:r>
              <a:rPr lang="ru-RU" b="1" dirty="0" smtClean="0">
                <a:solidFill>
                  <a:srgbClr val="FFFF00"/>
                </a:solidFill>
              </a:rPr>
              <a:t>«КОЛОБОК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Руководители: ХАМИТОВА   </a:t>
            </a:r>
            <a:r>
              <a:rPr lang="ru-RU" b="1" dirty="0" smtClean="0">
                <a:solidFill>
                  <a:srgbClr val="FFFF00"/>
                </a:solidFill>
              </a:rPr>
              <a:t>Е.А.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 </a:t>
            </a:r>
            <a:r>
              <a:rPr lang="ru-RU" b="1" dirty="0" smtClean="0">
                <a:solidFill>
                  <a:srgbClr val="FFFF00"/>
                </a:solidFill>
              </a:rPr>
              <a:t>                        </a:t>
            </a:r>
            <a:r>
              <a:rPr lang="ru-RU" b="1" dirty="0" smtClean="0">
                <a:solidFill>
                  <a:srgbClr val="FFFF00"/>
                </a:solidFill>
              </a:rPr>
              <a:t>НОВИКОВА Н.А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rofessional\Desktop\рамки для презентаций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5245" y="0"/>
            <a:ext cx="9359245" cy="701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Professional\Pictures\Saved Pictures\з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20" y="609600"/>
            <a:ext cx="4355226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 descr="C:\Users\Professional\Pictures\Saved Pictures\з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199" y="2133600"/>
            <a:ext cx="4280633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76400" y="5105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Массаж.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rofessional\Desktop\рамки для презентаций\зима для презентации\з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Professional\Pictures\Saved Pictures\з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132" y="1295400"/>
            <a:ext cx="3336556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3" descr="C:\Users\Professional\Pictures\Saved Pictures\з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2782">
            <a:off x="5489760" y="975386"/>
            <a:ext cx="3048000" cy="53711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86000" y="381000"/>
            <a:ext cx="3429000" cy="597932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Льдинки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rofessional\Desktop\рамки для презентаций\зима для презентации\з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Professional\Pictures\Saved Pictures\з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8600"/>
            <a:ext cx="5543856" cy="6362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rofessional\Desktop\рамки для презентаций\зима для презентации\з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Professional\Pictures\Saved Pictures\з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533400"/>
            <a:ext cx="3421461" cy="50931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3" name="Picture 3" descr="C:\Users\Professional\Pictures\Saved Pictures\з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04800" y="1752600"/>
            <a:ext cx="3705201" cy="483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1000" y="0"/>
            <a:ext cx="2743200" cy="90422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Погреем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1" y="990600"/>
            <a:ext cx="2057400" cy="44702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пальчики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5638800"/>
            <a:ext cx="2269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Пальчиковая игра.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rofessional\Desktop\рамки для презентаций\зима для презентации\з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Professional\Pictures\Saved Pictures\з7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92123"/>
            <a:ext cx="3980212" cy="602562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prstDash val="sysDash"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4800" y="1600200"/>
            <a:ext cx="3124200" cy="1209020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Леденцы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819400"/>
            <a:ext cx="1828800" cy="904220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для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962400"/>
            <a:ext cx="2895600" cy="1209020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гостей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rofessional\Desktop\рамки для презентаций\зима для презентации\з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Professional\Pictures\Saved Pictures\з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093" y="699738"/>
            <a:ext cx="7389307" cy="542642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rofessional\Desktop\рамки для презентаций\зима для презентации\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Professional\Pictures\Saved Pictures\з5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57600" y="94476"/>
            <a:ext cx="4642922" cy="627738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 rot="19039010">
            <a:off x="425449" y="1298616"/>
            <a:ext cx="2738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Скользкие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8558701">
            <a:off x="669640" y="2924890"/>
            <a:ext cx="2375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сосульки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rofessional\Desktop\рамки для презентаций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1" name="Picture 3" descr="C:\Users\Professional\Pictures\Saved Pictures\з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4285434" cy="3709988"/>
          </a:xfrm>
          <a:prstGeom prst="rect">
            <a:avLst/>
          </a:prstGeom>
          <a:noFill/>
          <a:ln w="57150">
            <a:solidFill>
              <a:srgbClr val="FFFF00"/>
            </a:solidFill>
            <a:prstDash val="lgDashDotDot"/>
          </a:ln>
        </p:spPr>
      </p:pic>
      <p:pic>
        <p:nvPicPr>
          <p:cNvPr id="27650" name="Picture 2" descr="C:\Users\Professional\Pictures\Saved Pictures\з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429000"/>
            <a:ext cx="5356030" cy="3230563"/>
          </a:xfrm>
          <a:prstGeom prst="rect">
            <a:avLst/>
          </a:prstGeom>
          <a:noFill/>
          <a:ln w="57150">
            <a:solidFill>
              <a:srgbClr val="FFFF00"/>
            </a:solidFill>
            <a:prstDash val="lgDashDotDot"/>
          </a:ln>
        </p:spPr>
      </p:pic>
      <p:sp>
        <p:nvSpPr>
          <p:cNvPr id="5" name="TextBox 4"/>
          <p:cNvSpPr txBox="1"/>
          <p:nvPr/>
        </p:nvSpPr>
        <p:spPr>
          <a:xfrm>
            <a:off x="5334000" y="1981200"/>
            <a:ext cx="245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Приключение 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2590800"/>
            <a:ext cx="1444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шнурка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rofessional\Desktop\рамки для презентаций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7"/>
            <a:ext cx="9144000" cy="684917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C:\Users\Professional\Pictures\Saved Pictures\з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9600" y="533400"/>
            <a:ext cx="4154029" cy="3976688"/>
          </a:xfrm>
          <a:prstGeom prst="rect">
            <a:avLst/>
          </a:prstGeom>
          <a:noFill/>
          <a:ln w="57150">
            <a:solidFill>
              <a:srgbClr val="FFFF00"/>
            </a:solidFill>
            <a:prstDash val="lgDashDotDot"/>
          </a:ln>
        </p:spPr>
      </p:pic>
      <p:pic>
        <p:nvPicPr>
          <p:cNvPr id="24578" name="Picture 2" descr="C:\Users\Professional\Pictures\Saved Pictures\з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971800"/>
            <a:ext cx="4658880" cy="3459163"/>
          </a:xfrm>
          <a:prstGeom prst="rect">
            <a:avLst/>
          </a:prstGeom>
          <a:noFill/>
          <a:ln w="57150">
            <a:solidFill>
              <a:srgbClr val="FFFF00"/>
            </a:solidFill>
            <a:prstDash val="lgDashDot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rofessional\Desktop\рамки для презентаций\зима для презентации\з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Professional\Pictures\Saved Pictures\з5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81600" y="685800"/>
            <a:ext cx="3619500" cy="5105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6147" name="Picture 3" descr="C:\Users\Professional\Pictures\Saved Pictures\з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57364"/>
            <a:ext cx="3664504" cy="53576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fessional\Desktop\рамки для презентаций\зима для презентации\з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Professional\Pictures\Saved Pictures\з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38200"/>
            <a:ext cx="7620000" cy="536263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rofessional\Desktop\рамки для презентаций\зима для презентации\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70086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Professional\Pictures\Saved Pictures\з5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14400" y="838200"/>
            <a:ext cx="7420082" cy="5287963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rofessional\Desktop\рамки для презентаций\зима для презентации\з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Professional\Pictures\Saved Pictures\з5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47800" y="685800"/>
            <a:ext cx="6707265" cy="5439012"/>
          </a:xfrm>
          <a:prstGeom prst="rect">
            <a:avLst/>
          </a:prstGeom>
          <a:noFill/>
          <a:ln w="76200">
            <a:solidFill>
              <a:srgbClr val="7030A0"/>
            </a:solidFill>
            <a:prstDash val="sysDash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rofessional\Desktop\рамки для презентаций\зима для презентации\з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6627" name="Picture 3" descr="C:\Users\Professional\Pictures\Saved Pictures\з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4355351" cy="4777477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ot"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Professional\Pictures\Saved Pictures\з1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95600"/>
            <a:ext cx="4058101" cy="3763963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ot"/>
          </a:ln>
        </p:spPr>
      </p:pic>
      <p:sp>
        <p:nvSpPr>
          <p:cNvPr id="6" name="TextBox 5"/>
          <p:cNvSpPr txBox="1"/>
          <p:nvPr/>
        </p:nvSpPr>
        <p:spPr>
          <a:xfrm rot="20633997">
            <a:off x="4782255" y="754287"/>
            <a:ext cx="445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Прозрачный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52578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лед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rofessional\Desktop\рамки для презентаций\зима для презентации\з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 descr="C:\Users\Professional\Pictures\Saved Pictures\з19.jpg"/>
          <p:cNvPicPr>
            <a:picLocks noChangeAspect="1" noChangeArrowheads="1"/>
          </p:cNvPicPr>
          <p:nvPr/>
        </p:nvPicPr>
        <p:blipFill>
          <a:blip r:embed="rId3" cstate="print"/>
          <a:srcRect l="10020"/>
          <a:stretch>
            <a:fillRect/>
          </a:stretch>
        </p:blipFill>
        <p:spPr bwMode="auto">
          <a:xfrm rot="20536306">
            <a:off x="418592" y="798651"/>
            <a:ext cx="4161850" cy="3051214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ot"/>
          </a:ln>
        </p:spPr>
      </p:pic>
      <p:pic>
        <p:nvPicPr>
          <p:cNvPr id="23554" name="Picture 2" descr="C:\Users\Professional\Pictures\Saved Pictures\з2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7901"/>
          <a:stretch>
            <a:fillRect/>
          </a:stretch>
        </p:blipFill>
        <p:spPr bwMode="auto">
          <a:xfrm rot="20479845">
            <a:off x="4142090" y="3077774"/>
            <a:ext cx="4248031" cy="3228344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rofessional\Desktop\рамки для презентаций\зима для презентации\з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Professional\Pictures\Saved Pictures\з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09600"/>
            <a:ext cx="2971800" cy="5601298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Dot"/>
          </a:ln>
        </p:spPr>
      </p:pic>
      <p:pic>
        <p:nvPicPr>
          <p:cNvPr id="20483" name="Picture 3" descr="C:\Users\Professional\Pictures\Saved Pictures\з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1266" y="2133600"/>
            <a:ext cx="3185965" cy="4542210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Dot"/>
          </a:ln>
        </p:spPr>
      </p:pic>
      <p:sp>
        <p:nvSpPr>
          <p:cNvPr id="6" name="TextBox 5"/>
          <p:cNvSpPr txBox="1"/>
          <p:nvPr/>
        </p:nvSpPr>
        <p:spPr>
          <a:xfrm>
            <a:off x="4114800" y="45720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Поймай </a:t>
            </a:r>
            <a:endParaRPr lang="ru-RU" sz="4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35422">
            <a:off x="6467924" y="1218572"/>
            <a:ext cx="2430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льдинку</a:t>
            </a:r>
            <a:endParaRPr lang="ru-RU" sz="4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rofessional\Desktop\рамки для презентаций\зима для презентации\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Professional\Pictures\Saved Pictures\з5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43000"/>
            <a:ext cx="8307575" cy="4983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rofessional\Desktop\рамки для презентаций\зима для презентации\з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Professional\Pictures\Saved Pictures\з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209800"/>
            <a:ext cx="3335026" cy="4191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3075" name="Picture 3" descr="C:\Users\Professional\Pictures\Saved Pictures\з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199" y="609600"/>
            <a:ext cx="4349731" cy="4038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5105400"/>
            <a:ext cx="15712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Опыт</a:t>
            </a:r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 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181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со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5867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снегом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Professional\Desktop\рамки для презентаций\зима для презентации\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Professional\Pictures\Saved Pictures\з61.jpg"/>
          <p:cNvPicPr>
            <a:picLocks noChangeAspect="1" noChangeArrowheads="1"/>
          </p:cNvPicPr>
          <p:nvPr/>
        </p:nvPicPr>
        <p:blipFill>
          <a:blip r:embed="rId3"/>
          <a:srcRect t="16615"/>
          <a:stretch>
            <a:fillRect/>
          </a:stretch>
        </p:blipFill>
        <p:spPr bwMode="auto">
          <a:xfrm>
            <a:off x="609600" y="1143000"/>
            <a:ext cx="7962900" cy="5138738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dash"/>
          </a:ln>
        </p:spPr>
      </p:pic>
      <p:sp>
        <p:nvSpPr>
          <p:cNvPr id="6" name="TextBox 5"/>
          <p:cNvSpPr txBox="1"/>
          <p:nvPr/>
        </p:nvSpPr>
        <p:spPr>
          <a:xfrm>
            <a:off x="1676400" y="3048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Игра со снежками</a:t>
            </a:r>
            <a:r>
              <a:rPr lang="ru-RU" sz="4400" b="1" dirty="0" smtClean="0">
                <a:ln>
                  <a:solidFill>
                    <a:srgbClr val="C00000"/>
                  </a:solidFill>
                </a:ln>
              </a:rPr>
              <a:t>.</a:t>
            </a:r>
            <a:endParaRPr lang="ru-RU" sz="4400" b="1" dirty="0">
              <a:ln>
                <a:solidFill>
                  <a:srgbClr val="C0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rofessional\Desktop\рамки для презентаций\зима для презентации\з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1" name="Picture 3" descr="C:\Users\Professional\Pictures\Saved Pictures\з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5170991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0" name="Picture 2" descr="C:\Users\Professional\Pictures\Saved Pictures\з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819400"/>
            <a:ext cx="4002222" cy="3654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789032">
            <a:off x="6183291" y="1440853"/>
            <a:ext cx="2130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  <a:t>Опыт</a:t>
            </a:r>
            <a:endParaRPr lang="ru-RU" sz="44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331000">
            <a:off x="500930" y="4900704"/>
            <a:ext cx="420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  <a:t>с</a:t>
            </a:r>
            <a:endParaRPr lang="ru-RU" sz="44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5029200"/>
            <a:ext cx="2956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  <a:t>машинкой.</a:t>
            </a:r>
            <a:endParaRPr lang="ru-RU" sz="44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Professional\Desktop\рамки для презентаций\зима для презентации\з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Professional\Pictures\Saved Pictures\з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4549588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Professional\Pictures\Saved Pictures\з3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505200"/>
            <a:ext cx="4645122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rofessional\Desktop\рамки для презентаций\зима для презентации\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1244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C:\Users\Professional\Pictures\Saved Pictures\з12.jpg"/>
          <p:cNvPicPr>
            <a:picLocks noChangeAspect="1" noChangeArrowheads="1"/>
          </p:cNvPicPr>
          <p:nvPr/>
        </p:nvPicPr>
        <p:blipFill>
          <a:blip r:embed="rId3" cstate="print"/>
          <a:srcRect l="31974"/>
          <a:stretch>
            <a:fillRect/>
          </a:stretch>
        </p:blipFill>
        <p:spPr bwMode="auto">
          <a:xfrm>
            <a:off x="228600" y="304800"/>
            <a:ext cx="4526846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 descr="C:\Users\Professional\Pictures\Saved Pictures\з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414" r="9764" b="12452"/>
          <a:stretch>
            <a:fillRect/>
          </a:stretch>
        </p:blipFill>
        <p:spPr bwMode="auto">
          <a:xfrm flipH="1">
            <a:off x="5029200" y="2057400"/>
            <a:ext cx="3856892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95400" y="4114800"/>
            <a:ext cx="2374368" cy="52322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2800" b="1" dirty="0" smtClean="0">
                <a:ln>
                  <a:solidFill>
                    <a:srgbClr val="FF0000"/>
                  </a:solidFill>
                </a:ln>
              </a:rPr>
              <a:t>Приключение</a:t>
            </a:r>
            <a:endParaRPr lang="ru-RU" sz="28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8768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rgbClr val="FF0000"/>
                  </a:solidFill>
                </a:ln>
              </a:rPr>
              <a:t>кораблика.</a:t>
            </a:r>
            <a:endParaRPr lang="ru-RU" sz="4400" b="1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rofessional\Desktop\рамки для презентаций\ку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0388563">
            <a:off x="1954605" y="1189660"/>
            <a:ext cx="4823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</a:rPr>
              <a:t>Благодарю </a:t>
            </a:r>
            <a:endParaRPr lang="ru-RU" sz="7200" b="1" dirty="0">
              <a:ln>
                <a:solidFill>
                  <a:srgbClr val="FF000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19812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</a:rPr>
              <a:t>за</a:t>
            </a:r>
            <a:endParaRPr lang="ru-RU" sz="7200" b="1" dirty="0">
              <a:ln>
                <a:solidFill>
                  <a:srgbClr val="FF000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3048000"/>
            <a:ext cx="4256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</a:rPr>
              <a:t>внимание</a:t>
            </a:r>
            <a:endParaRPr lang="ru-RU" sz="7200" b="1" dirty="0">
              <a:ln>
                <a:solidFill>
                  <a:srgbClr val="FF0000"/>
                </a:solidFill>
              </a:ln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rofessional\Desktop\рамки для презентаций\зима для презентации\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Professional\Pictures\Saved Pictures\з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7988" y="3732732"/>
            <a:ext cx="5209684" cy="2972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87" name="Picture 3" descr="C:\Users\Professional\Pictures\Saved Pictures\з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4267200" cy="3399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fessional\Desktop\рамки для презентаций\зима для презентации\з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Professional\Pictures\Saved Pictures\з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404930" cy="4906963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rofessional\Desktop\рамки для презентаций\зима для презентации\з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Professional\Pictures\Saved Pictures\з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9245" y="533401"/>
            <a:ext cx="3660844" cy="5257800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3" name="Picture 3" descr="C:\Users\Professional\Pictures\Saved Pictures\з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9599" y="1473349"/>
            <a:ext cx="3603827" cy="5103663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rofessional\Desktop\рамки для презентаций\зима для презентации\з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 descr="C:\Users\Professional\Pictures\Saved Pictures\з40.jpg"/>
          <p:cNvPicPr>
            <a:picLocks noChangeAspect="1" noChangeArrowheads="1"/>
          </p:cNvPicPr>
          <p:nvPr/>
        </p:nvPicPr>
        <p:blipFill>
          <a:blip r:embed="rId3" cstate="print"/>
          <a:srcRect l="4784" b="9823"/>
          <a:stretch>
            <a:fillRect/>
          </a:stretch>
        </p:blipFill>
        <p:spPr bwMode="auto">
          <a:xfrm>
            <a:off x="838200" y="457200"/>
            <a:ext cx="4549554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 descr="C:\Users\Professional\Pictures\Saved Pictures\з4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2369" r="2598" b="8723"/>
          <a:stretch>
            <a:fillRect/>
          </a:stretch>
        </p:blipFill>
        <p:spPr bwMode="auto">
          <a:xfrm>
            <a:off x="4648200" y="3124200"/>
            <a:ext cx="4191000" cy="3505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19800" y="533400"/>
            <a:ext cx="2209800" cy="60960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Инсценировка.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752600"/>
            <a:ext cx="2438400" cy="838200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П. Воронько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4495800"/>
            <a:ext cx="2133600" cy="1041975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Пирог.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rofessional\Desktop\рамки для презентаций\зима для презентации\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Professional\Pictures\Saved Pictures\з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3418989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Professional\Pictures\Saved Pictures\з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676400"/>
            <a:ext cx="4830554" cy="47767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14400" y="5562600"/>
            <a:ext cx="2468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Игра с движениями.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304800"/>
            <a:ext cx="2895600" cy="9906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Снег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 rot="13389705" flipH="1" flipV="1">
            <a:off x="7577796" y="951884"/>
            <a:ext cx="1834486" cy="760868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-10000"/>
              </a:avLst>
            </a:prstTxWarp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на …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rofessional\Desktop\рамки для презентаций\зима для презентации\з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Professional\Pictures\Saved Pictures\з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596" y="990600"/>
            <a:ext cx="5769909" cy="5135563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78</Words>
  <PresentationFormat>Экран (4:3)</PresentationFormat>
  <Paragraphs>39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Professional</dc:creator>
  <cp:lastModifiedBy>Пользователь</cp:lastModifiedBy>
  <cp:revision>28</cp:revision>
  <dcterms:created xsi:type="dcterms:W3CDTF">2024-04-02T07:18:15Z</dcterms:created>
  <dcterms:modified xsi:type="dcterms:W3CDTF">2024-12-20T06:40:09Z</dcterms:modified>
</cp:coreProperties>
</file>