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8" r:id="rId3"/>
    <p:sldId id="265" r:id="rId4"/>
    <p:sldId id="270" r:id="rId5"/>
    <p:sldId id="269" r:id="rId6"/>
    <p:sldId id="271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F379-9986-4C92-8116-70683B5B5891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0AAD2-A375-4B18-BDD3-1ED9AF7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494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AAD2-A375-4B18-BDD3-1ED9AF7E83B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41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AAD2-A375-4B18-BDD3-1ED9AF7E83B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41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AAD2-A375-4B18-BDD3-1ED9AF7E83B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41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AAD2-A375-4B18-BDD3-1ED9AF7E83B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41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AAD2-A375-4B18-BDD3-1ED9AF7E83B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41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3367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1" name="AutoShape 7" descr="https://userscontent2.emaze.com/images/91454e37-55b2-47d9-969f-f898df04da13/87197870c71e7199caf3ebd0e0db28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userscontent2.emaze.com/images/91454e37-55b2-47d9-969f-f898df04da13/87197870c71e7199caf3ebd0e0db28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857892"/>
            <a:ext cx="8546063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 Black" pitchFamily="34" charset="0"/>
              </a:rPr>
              <a:t>Автор  воспитатель  Макушева С.В. группа ПОДГОТОВИТЕЛЬНАЯ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265016"/>
            <a:ext cx="8568952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МБДОУ ЦРР детский сад №21 «Елочка» г. </a:t>
            </a:r>
            <a:r>
              <a:rPr lang="ru-RU" sz="1600" b="1" smtClean="0"/>
              <a:t>Ессентуки                               2024 </a:t>
            </a:r>
            <a:r>
              <a:rPr lang="ru-RU" sz="1600" b="1" dirty="0" smtClean="0"/>
              <a:t>год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6417" y="260648"/>
            <a:ext cx="85460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Презентация в детском саду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790546"/>
            <a:ext cx="7488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Дорожная азбука, или детям о знаках дорожного движения.</a:t>
            </a:r>
            <a:endParaRPr kumimoji="0" lang="ru-RU" sz="24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https://tsvetyzhizni.ru/wp-content/uploads/2021/01/Dorozhnyie-znaki-kartinki-dlya-dete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64807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679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63367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1" name="AutoShape 7" descr="https://userscontent2.emaze.com/images/91454e37-55b2-47d9-969f-f898df04da13/87197870c71e7199caf3ebd0e0db28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userscontent2.emaze.com/images/91454e37-55b2-47d9-969f-f898df04da13/87197870c71e7199caf3ebd0e0db28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6417" y="260648"/>
            <a:ext cx="8546063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000" dirty="0"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5857892"/>
            <a:ext cx="8546063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 Black" pitchFamily="34" charset="0"/>
              </a:rPr>
              <a:t>Автор  воспитатель Макушева С.В.группа ПОДГОТОВИТЕЛЬНАЯ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6265016"/>
            <a:ext cx="8568952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МБДОУ ЦРР детский сад №21 «Елочка» г. Ессентуки                                            2024 год</a:t>
            </a:r>
            <a:endParaRPr lang="ru-RU" sz="16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892170"/>
            <a:ext cx="813690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Основные правила пешехода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Рассказывать детям о правилах дорожного движения следует с правил для пешеходов. Ведь сначала каждый из нас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пешеход.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Ходить нужно исключительно по тротуару, с правой стороны.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Переходить улицу нужно по пешеходному переходу, если нет светофора.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Если стоит светофор, нужно переходить дорогу на зеленый сигнал.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Если светофор напротив тебя горит желтым или красным, переходить улицу ни в коем случае нельзя.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Обязательно нужно посмотреть по сторонам, нет ли машин и только потом переходить дорогу.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Если ты находишься за городом, где нет тротуара, нужно идти по обочине подальше от движения.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http://rod8gryazi.ru/images/pages/331-06850590ded842bb0de9a2a3423910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3" y="4077072"/>
            <a:ext cx="2808312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717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63367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1" name="AutoShape 7" descr="https://userscontent2.emaze.com/images/91454e37-55b2-47d9-969f-f898df04da13/87197870c71e7199caf3ebd0e0db28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userscontent2.emaze.com/images/91454e37-55b2-47d9-969f-f898df04da13/87197870c71e7199caf3ebd0e0db28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3528" y="6265016"/>
            <a:ext cx="8568952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МБДОУ ЦРР детский сад №21 «Елочка» г. Ессентуки                                 2024 год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5857892"/>
            <a:ext cx="8546063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 Black" pitchFamily="34" charset="0"/>
              </a:rPr>
              <a:t>Автор  воспитатель Макушева С.В. группа ПОДГОТОВИТЕЛЬНАЯ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32656"/>
            <a:ext cx="8546063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Предупреждающие знаки</a:t>
            </a:r>
            <a:endParaRPr lang="ru-RU" sz="3200" b="1" dirty="0" smtClean="0">
              <a:solidFill>
                <a:schemeClr val="accent1"/>
              </a:solidFill>
            </a:endParaRPr>
          </a:p>
          <a:p>
            <a:endParaRPr lang="ru-RU" sz="1000" dirty="0">
              <a:latin typeface="Arial Black" pitchFamily="34" charset="0"/>
            </a:endParaRPr>
          </a:p>
        </p:txBody>
      </p:sp>
      <p:pic>
        <p:nvPicPr>
          <p:cNvPr id="10" name="Рисунок 9" descr="https://tsvetyzhizni.ru/wp-content/uploads/2021/01/dorozhnyi-znak-svetofor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696" y="1412776"/>
            <a:ext cx="23407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 flipH="1">
            <a:off x="395536" y="1123946"/>
            <a:ext cx="61926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15B67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Знак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15B67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15B67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Светофорное регулирование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15B67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Красный, желтый и зеленый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Это голос светофорный.</a:t>
            </a:r>
            <a:b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Говорит он: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Стой! Кати!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Если желтый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Погоди!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Внутри треугольника нарисован светофор. Этот знак предупреждает о приближении к участку дороги, контролируемого светофором. Ни в коем случае не переходите дорогу на красный цвет. Если горит желтый,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—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нужно подождать, ну, а, когда загорится зеленый, нужно посмотреть по сторонам и спокойно перейти дорогу.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 flipH="1">
            <a:off x="395536" y="3573016"/>
            <a:ext cx="5832648" cy="20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15B67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Знак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15B67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15B67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Пешеходный переход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15B67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 пешеходной дорожке,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Шагают только ножки.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Лишь в коляске, малышам,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Можно ездить, не спеша.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Внутри знака нарисован человечек, который переходит дорогу по зебре. Рядом с этим знаком, всегда есть пешеходный переход, то есть зебра. Значит можно переходить дорогу, но не забывайте, посмотреть направо и налево, прежде чем сделаете шаг по зебре.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https://tsvetyzhizni.ru/wp-content/uploads/2021/01/shop_items_catalog_image212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73016"/>
            <a:ext cx="23762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717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myslide.ru/documents_7/938652eb168dc08fd78637fd8474e8ad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3367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417" y="260648"/>
            <a:ext cx="8546063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000" dirty="0">
              <a:latin typeface="Arial Black" pitchFamily="34" charset="0"/>
            </a:endParaRPr>
          </a:p>
        </p:txBody>
      </p:sp>
      <p:sp>
        <p:nvSpPr>
          <p:cNvPr id="1031" name="AutoShape 7" descr="https://userscontent2.emaze.com/images/91454e37-55b2-47d9-969f-f898df04da13/87197870c71e7199caf3ebd0e0db28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userscontent2.emaze.com/images/91454e37-55b2-47d9-969f-f898df04da13/87197870c71e7199caf3ebd0e0db28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628800"/>
            <a:ext cx="4059435" cy="30162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000" b="1" i="1" dirty="0" smtClean="0"/>
              <a:t>Знак «Пешеходная дорожка»</a:t>
            </a:r>
            <a:endParaRPr lang="ru-RU" sz="2000" dirty="0" smtClean="0"/>
          </a:p>
          <a:p>
            <a:pPr fontAlgn="base"/>
            <a:r>
              <a:rPr lang="ru-RU" sz="2000" dirty="0" smtClean="0"/>
              <a:t>Говорит нам знак: «Друзья!</a:t>
            </a:r>
            <a:br>
              <a:rPr lang="ru-RU" sz="2000" dirty="0" smtClean="0"/>
            </a:br>
            <a:r>
              <a:rPr lang="ru-RU" sz="2000" dirty="0" smtClean="0"/>
              <a:t>Ездить здесь совсем нельзя!»</a:t>
            </a:r>
            <a:br>
              <a:rPr lang="ru-RU" sz="2000" dirty="0" smtClean="0"/>
            </a:br>
            <a:r>
              <a:rPr lang="ru-RU" sz="2000" dirty="0" smtClean="0"/>
              <a:t>Кто со знаками знаком,</a:t>
            </a:r>
            <a:br>
              <a:rPr lang="ru-RU" sz="2000" dirty="0" smtClean="0"/>
            </a:br>
            <a:r>
              <a:rPr lang="ru-RU" sz="2000" dirty="0" smtClean="0"/>
              <a:t>Ходят мимо лишь пешком.</a:t>
            </a:r>
          </a:p>
          <a:p>
            <a:pPr fontAlgn="base"/>
            <a:r>
              <a:rPr lang="ru-RU" sz="2000" dirty="0" smtClean="0"/>
              <a:t>Голубой знак, в виде круга, с нарисованным человечком. Значит, что этот промежуток дороге только для пешеходов.</a:t>
            </a:r>
          </a:p>
          <a:p>
            <a:pPr algn="ctr"/>
            <a:endParaRPr lang="ru-RU" sz="1000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332656"/>
            <a:ext cx="842493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b="1" i="1" dirty="0" smtClean="0"/>
              <a:t>Предписывающие знаки.</a:t>
            </a:r>
            <a:endParaRPr lang="ru-RU" dirty="0" smtClean="0"/>
          </a:p>
          <a:p>
            <a:pPr fontAlgn="base"/>
            <a:r>
              <a:rPr lang="ru-RU" dirty="0" smtClean="0"/>
              <a:t>Это, так сказать, рекомендуемые знаки. Их могут отменить за ненадобностью, или поставить в случае необходимости. Они могут быть как круглыми, так и треугольными и квадратными, обычно они окрашены в голубой цвет.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5857892"/>
            <a:ext cx="8546063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 Black" pitchFamily="34" charset="0"/>
              </a:rPr>
              <a:t>Автор  воспитатель Макушева С.В. группа ПОДГОТОВИТЕЛЬНАЯ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6265016"/>
            <a:ext cx="8568952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МБДОУ ЦРР детский сад №21 «Елочка» г. Ессентуки                                            2024 год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556792"/>
            <a:ext cx="3672408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i="1" dirty="0" smtClean="0"/>
              <a:t>Знак «Велосипедная дорожка»</a:t>
            </a:r>
            <a:endParaRPr lang="ru-RU" dirty="0" smtClean="0"/>
          </a:p>
          <a:p>
            <a:pPr fontAlgn="base"/>
            <a:r>
              <a:rPr lang="ru-RU" dirty="0" smtClean="0"/>
              <a:t>Этот знак, как красный свет,</a:t>
            </a:r>
            <a:br>
              <a:rPr lang="ru-RU" dirty="0" smtClean="0"/>
            </a:br>
            <a:r>
              <a:rPr lang="ru-RU" dirty="0" smtClean="0"/>
              <a:t>Здесь машинам хода нет.</a:t>
            </a:r>
            <a:br>
              <a:rPr lang="ru-RU" dirty="0" smtClean="0"/>
            </a:br>
            <a:r>
              <a:rPr lang="ru-RU" dirty="0" smtClean="0"/>
              <a:t>Царство здесь велосипедов,</a:t>
            </a:r>
            <a:br>
              <a:rPr lang="ru-RU" dirty="0" smtClean="0"/>
            </a:br>
            <a:r>
              <a:rPr lang="ru-RU" dirty="0" smtClean="0"/>
              <a:t>Пешеходов и мопедов.</a:t>
            </a:r>
          </a:p>
          <a:p>
            <a:pPr fontAlgn="base"/>
            <a:r>
              <a:rPr lang="ru-RU" dirty="0" smtClean="0"/>
              <a:t>Велосипедная дорожка</a:t>
            </a:r>
            <a:br>
              <a:rPr lang="ru-RU" dirty="0" smtClean="0"/>
            </a:br>
            <a:r>
              <a:rPr lang="ru-RU" dirty="0" smtClean="0"/>
              <a:t>Обгоняй Максим Сережку.</a:t>
            </a:r>
            <a:br>
              <a:rPr lang="ru-RU" dirty="0" smtClean="0"/>
            </a:br>
            <a:r>
              <a:rPr lang="ru-RU" dirty="0" smtClean="0"/>
              <a:t>Вам никто не помешает –</a:t>
            </a:r>
            <a:br>
              <a:rPr lang="ru-RU" dirty="0" smtClean="0"/>
            </a:br>
            <a:r>
              <a:rPr lang="ru-RU" dirty="0" smtClean="0"/>
              <a:t>Этот знак все дети знают.</a:t>
            </a:r>
          </a:p>
          <a:p>
            <a:pPr fontAlgn="base"/>
            <a:r>
              <a:rPr lang="ru-RU" dirty="0" smtClean="0"/>
              <a:t>Голубой круг с рисунком велосипеда. Значит на этом промежутке дороге, безопасно кататься и учиться кататься на велосипеде.</a:t>
            </a:r>
          </a:p>
        </p:txBody>
      </p:sp>
      <p:pic>
        <p:nvPicPr>
          <p:cNvPr id="13" name="Рисунок 12" descr="https://tsvetyzhizni.ru/wp-content/uploads/2021/01/pro_znaki_3_znak-45-velosipednay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09120"/>
            <a:ext cx="1368152" cy="128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tsvetyzhizni.ru/wp-content/uploads/2021/01/dorozhnye-znaki-dlia-peshehodov-pro_znaki_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509120"/>
            <a:ext cx="1656184" cy="125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785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ladushki-club.ru/wp-content/uploads/3/0/c/30c07ca5e835646be6f453d9682d3b4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3367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417" y="260648"/>
            <a:ext cx="8546063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000" dirty="0">
              <a:latin typeface="Arial Black" pitchFamily="34" charset="0"/>
            </a:endParaRPr>
          </a:p>
        </p:txBody>
      </p:sp>
      <p:sp>
        <p:nvSpPr>
          <p:cNvPr id="1031" name="AutoShape 7" descr="https://userscontent2.emaze.com/images/91454e37-55b2-47d9-969f-f898df04da13/87197870c71e7199caf3ebd0e0db28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userscontent2.emaze.com/images/91454e37-55b2-47d9-969f-f898df04da13/87197870c71e7199caf3ebd0e0db28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5857892"/>
            <a:ext cx="8546063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 Black" pitchFamily="34" charset="0"/>
              </a:rPr>
              <a:t>Автор  воспитатель  группа </a:t>
            </a:r>
            <a:r>
              <a:rPr lang="ru-RU" sz="1200" smtClean="0">
                <a:latin typeface="Arial Black" pitchFamily="34" charset="0"/>
              </a:rPr>
              <a:t>ПОДГОТОВИТЕЛЬНАЯ </a:t>
            </a:r>
            <a:r>
              <a:rPr lang="ru-RU" sz="1200" smtClean="0">
                <a:latin typeface="Arial Black" pitchFamily="34" charset="0"/>
              </a:rPr>
              <a:t> 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6265016"/>
            <a:ext cx="8568952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МБДОУ ЦРР детский сад №21 «Елочка» г. Ессентуки                                             2024 год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48680"/>
            <a:ext cx="5472608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i="1" dirty="0" smtClean="0"/>
              <a:t> Знак «Подземный пешеходный переход»</a:t>
            </a:r>
            <a:endParaRPr lang="ru-RU" dirty="0" smtClean="0"/>
          </a:p>
          <a:p>
            <a:pPr fontAlgn="base"/>
            <a:r>
              <a:rPr lang="ru-RU" dirty="0" smtClean="0"/>
              <a:t>С тротуара вниз ведет</a:t>
            </a:r>
            <a:br>
              <a:rPr lang="ru-RU" dirty="0" smtClean="0"/>
            </a:br>
            <a:r>
              <a:rPr lang="ru-RU" dirty="0" smtClean="0"/>
              <a:t>Под дорогу длинный вход.</a:t>
            </a:r>
            <a:br>
              <a:rPr lang="ru-RU" dirty="0" smtClean="0"/>
            </a:br>
            <a:r>
              <a:rPr lang="ru-RU" dirty="0" smtClean="0"/>
              <a:t>Нет ни двери ни ворот –</a:t>
            </a:r>
            <a:br>
              <a:rPr lang="ru-RU" dirty="0" smtClean="0"/>
            </a:br>
            <a:r>
              <a:rPr lang="ru-RU" dirty="0" smtClean="0"/>
              <a:t>То подземный переход.</a:t>
            </a:r>
          </a:p>
          <a:p>
            <a:pPr fontAlgn="base"/>
            <a:r>
              <a:rPr lang="ru-RU" dirty="0" smtClean="0"/>
              <a:t>Внутри голубого квадрата, нарисован человечек, шагающий вниз по ступенькам. Это означает то, что рядом с вами не зебра, а подземный переход. Также есть знак, где человек поднимается по ступенькам, это значит, что пешеходный переход находится над дорогой.</a:t>
            </a:r>
          </a:p>
        </p:txBody>
      </p:sp>
      <p:pic>
        <p:nvPicPr>
          <p:cNvPr id="11" name="Рисунок 10" descr="https://tsvetyzhizni.ru/wp-content/uploads/2021/01/shop_items_catalog_image237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764704"/>
            <a:ext cx="2487538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785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239</Words>
  <Application>Microsoft Office PowerPoint</Application>
  <PresentationFormat>Экран (4:3)</PresentationFormat>
  <Paragraphs>44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 безопасности</dc:creator>
  <cp:lastModifiedBy>Zver</cp:lastModifiedBy>
  <cp:revision>82</cp:revision>
  <dcterms:created xsi:type="dcterms:W3CDTF">2021-04-05T12:26:16Z</dcterms:created>
  <dcterms:modified xsi:type="dcterms:W3CDTF">2024-12-24T17:05:49Z</dcterms:modified>
</cp:coreProperties>
</file>