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61" r:id="rId5"/>
    <p:sldId id="262" r:id="rId6"/>
    <p:sldId id="259" r:id="rId7"/>
    <p:sldId id="260" r:id="rId8"/>
    <p:sldId id="264" r:id="rId9"/>
    <p:sldId id="265" r:id="rId10"/>
    <p:sldId id="286" r:id="rId11"/>
    <p:sldId id="289" r:id="rId12"/>
    <p:sldId id="284" r:id="rId13"/>
    <p:sldId id="275" r:id="rId14"/>
    <p:sldId id="288" r:id="rId15"/>
    <p:sldId id="290" r:id="rId16"/>
    <p:sldId id="291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8" autoAdjust="0"/>
    <p:restoredTop sz="94660"/>
  </p:normalViewPr>
  <p:slideViewPr>
    <p:cSldViewPr>
      <p:cViewPr>
        <p:scale>
          <a:sx n="73" d="100"/>
          <a:sy n="73" d="100"/>
        </p:scale>
        <p:origin x="-80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6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4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6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8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8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2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0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3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8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2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5E83-E7AE-4A34-AA22-FD425F2A8FE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5CA0-120C-47DE-9A51-F1AA127F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19000" t="-27000" r="-2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скачать книги бесплатно в формате txt судьба чело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47305" y="49889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общеобразовательная  организация  «Харцызская средняя школа №19»                                     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1636534"/>
            <a:ext cx="7992888" cy="3232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опыта работы учителя начальных классов Дехтярюк</a:t>
            </a:r>
            <a:r>
              <a:rPr kumimoji="0" lang="ru-RU" sz="3600" b="1" i="1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normalizeH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творческих способностей младших школьников на уроках литературного чтения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Н.А.Некрасов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зайцы»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2"/>
          <a:stretch/>
        </p:blipFill>
        <p:spPr bwMode="auto">
          <a:xfrm>
            <a:off x="974981" y="2348880"/>
            <a:ext cx="6984776" cy="43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диафильмов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3456384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деятельности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парах;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индивидуальная(защита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title="Работа в групп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30" y="4437112"/>
            <a:ext cx="3457999" cy="19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4692"/>
            <a:ext cx="4104456" cy="230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Обложка к произведению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11154" r="7889" b="9521"/>
          <a:stretch/>
        </p:blipFill>
        <p:spPr bwMode="auto">
          <a:xfrm>
            <a:off x="467544" y="1628800"/>
            <a:ext cx="8229600" cy="47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25759" b="21867"/>
          <a:stretch/>
        </p:blipFill>
        <p:spPr bwMode="auto">
          <a:xfrm>
            <a:off x="204835" y="1869360"/>
            <a:ext cx="269283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33843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стихотворения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9018" r="10823" b="13915"/>
          <a:stretch/>
        </p:blipFill>
        <p:spPr bwMode="auto">
          <a:xfrm>
            <a:off x="3059832" y="1869360"/>
            <a:ext cx="1786411" cy="3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836" b="16754"/>
          <a:stretch/>
        </p:blipFill>
        <p:spPr bwMode="auto">
          <a:xfrm>
            <a:off x="4961149" y="4005064"/>
            <a:ext cx="3888432" cy="263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64088" y="2708920"/>
            <a:ext cx="328964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дерева пожеланий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чальная школа\шк.фото ОШ 19\WP_20181217_11_51_26_Pro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16796" cy="40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7" y="317419"/>
            <a:ext cx="2634046" cy="372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5983"/>
            <a:ext cx="2637423" cy="381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62581"/>
            <a:ext cx="3528392" cy="255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80532"/>
            <a:ext cx="3478875" cy="25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88" y="4180532"/>
            <a:ext cx="3540206" cy="256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97" y="317419"/>
            <a:ext cx="2592807" cy="38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23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достижения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92288" cy="36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2592290" cy="363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16900"/>
            <a:ext cx="2540652" cy="35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:\аттестация 2021\СШ № 19 Кейс Дехтярюк П.В., учитель нач.кл\02 ПАПКА ДЛЯ ПРИЛОЖЕНИЙ (ЭЛЕКТРОННОЕ ПОРТФОЛИО)\2.3.2.1 Собственные методические разработки\Свидетельство проекта infourok.ru №МБ935499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03341"/>
            <a:ext cx="2497411" cy="35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ттестация 2021\СШ № 19 Кейс Дехтярюк П.В., учитель нач.кл\02 ПАПКА ДЛЯ ПРИЛОЖЕНИЙ (ЭЛЕКТРОННОЕ ПОРТФОЛИО)\2.3.2.2 Статьи, публикации\Свидетельство проекта infourok.ru №13669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8581"/>
            <a:ext cx="2515757" cy="35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ттестация 2021\СШ № 19 Кейс Дехтярюк П.В., учитель нач.кл\02 ПАПКА ДЛЯ ПРИЛОЖЕНИЙ (ЭЛЕКТРОННОЕ ПОРТФОЛИО)\2.3.2.2 Статьи, публикации\Свидетельство Уроки Победы _Освобождение Правобережной Украины и Крыма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8582"/>
            <a:ext cx="2498626" cy="35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1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35000" r="-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86318" cy="44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547664" y="332656"/>
            <a:ext cx="6264696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616624" cy="625070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Славянский государственный педагогический университет по специальности «начальное образование», квалификация «учитель начальных классов и музыки»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СГПУ по специальности «педагогика и методика начального образования», квалификация преподаватель методики начального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 № 19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3,5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 РИДПО 2020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вторая квалификационная категория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начальная школа\шк.фото ОШ 19\фото для конкурса\VK_Saved_Photo_ 636945927141724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94962" cy="4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tint val="66000"/>
                <a:satMod val="160000"/>
              </a:schemeClr>
            </a:gs>
            <a:gs pos="20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320480" cy="633670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ial Narrow" panose="020B0606020202030204" pitchFamily="34" charset="0"/>
              </a:rPr>
              <a:t>"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вдохнови меня на творчество!"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не слышит этот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беззвучный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глас? Он есть глас ученика, вот уже сколько веков вопиющего в пустыне образования: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"Учитель мой, вдохнови меня на светлое творчество!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(Ш.А.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Амонашвили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0" name="Picture 2" descr="https://www.roerich.ee/images/newlit/Amonashvili-T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73947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8000">
              <a:srgbClr val="85C2FF"/>
            </a:gs>
            <a:gs pos="17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355160" cy="634082"/>
          </a:xfrm>
        </p:spPr>
        <p:txBody>
          <a:bodyPr>
            <a:noAutofit/>
          </a:bodyPr>
          <a:lstStyle/>
          <a:p>
            <a:r>
              <a:rPr lang="ru-RU" b="1" i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работы: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662750" cy="374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23528" y="764704"/>
            <a:ext cx="8424936" cy="230425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82353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эмоциональный интерес, создать ситуацию проблемы, выбора и поиска решения, что помогает максимально раскрыть умственный и творческий  потенциал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3573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8000">
              <a:srgbClr val="85C2FF"/>
            </a:gs>
            <a:gs pos="17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79943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учебную деятельность, с развитием индивидуальных задатков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творческих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способностей; 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следственное мышление,  языковое чутье, творческое воображение;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 уроках и внеклассных мероприятиях творческие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сочинять рассказы и сказки;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любознательность;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познанию нового, неизведанного;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мыслить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ttps://img-fotki.yandex.ru/get/5109/200418627.2/0_106148_6f9867e1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30" y="4653136"/>
            <a:ext cx="19597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67544" y="188640"/>
            <a:ext cx="7992888" cy="590465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свойств и качеств личности, необходимых для успешного осуществления творческой деятельности, позволяющих в процессе ее выполнять преобразование предметов, явлений, наглядных, чувственных и мысленных образов, открывать новое для себя, искать и принимать оригинальные, нестандартные решения.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-fotki.yandex.ru/get/5109/200418627.2/0_106148_6f9867e1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9674"/>
            <a:ext cx="2140528" cy="16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8000">
              <a:srgbClr val="85C2FF"/>
            </a:gs>
            <a:gs pos="17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развивающее обучение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ТРИЗ-педагогика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проектные методы в обучении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игровые методы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обучение в сотрудничестве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1728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66967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приёмы работы</a:t>
            </a:r>
          </a:p>
          <a:p>
            <a:pPr algn="ctr"/>
            <a:r>
              <a:rPr lang="ru-RU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</a:p>
          <a:p>
            <a:pPr algn="ctr"/>
            <a:r>
              <a:rPr lang="ru-RU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презентую себя</a:t>
            </a:r>
            <a:r>
              <a:rPr lang="ru-RU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начальная школа\1 класс\РС по итогам года. 1 класс\Новая папка\WP_20151222_10_15_04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8"/>
          <a:stretch/>
        </p:blipFill>
        <p:spPr bwMode="auto">
          <a:xfrm>
            <a:off x="395536" y="2204864"/>
            <a:ext cx="2960041" cy="378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10093"/>
            <a:ext cx="3316267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ситуативными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связями;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нестандартных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созданием мини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(Игра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«Буриме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 «Открытый финал»;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постановки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4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4"/>
          <a:stretch/>
        </p:blipFill>
        <p:spPr bwMode="auto">
          <a:xfrm>
            <a:off x="4726237" y="3717032"/>
            <a:ext cx="4022227" cy="26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13846" r="11111" b="18901"/>
          <a:stretch/>
        </p:blipFill>
        <p:spPr bwMode="auto">
          <a:xfrm>
            <a:off x="467544" y="3717032"/>
            <a:ext cx="3836433" cy="247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3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259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Муниципальная общеобразовательная  организация  «Харцызская средняя школа №19»                                      </vt:lpstr>
      <vt:lpstr>Образование: высшее.  2008 г. - Славянский государственный педагогический университет по специальности «начальное образование», квалификация «учитель начальных классов и музыки» 2009 г. – СГПУ по специальности «педагогика и методика начального образования», квалификация преподаватель методики начального образования  Стаж педагогической работы: 12 лет Стаж работы в СШ № 19: 3,5 года Повышение квалификации: Дон РИДПО 2020 г.  Категория: вторая квалификационная категория   </vt:lpstr>
      <vt:lpstr>"Учитель, вдохнови меня на творчество!" Кто не слышит этот беззвучный глас? Он есть глас ученика, вот уже сколько веков вопиющего в пустыне образования: "Учитель мой, вдохнови меня на светлое творчество! ". (Ш.А. Амонашвили)</vt:lpstr>
      <vt:lpstr>Цель моей работы: </vt:lpstr>
      <vt:lpstr>Задачи: </vt:lpstr>
      <vt:lpstr>Презентация PowerPoint</vt:lpstr>
      <vt:lpstr>Технологии</vt:lpstr>
      <vt:lpstr>Презентация PowerPoint</vt:lpstr>
      <vt:lpstr>Презентация PowerPoint</vt:lpstr>
      <vt:lpstr>Н.А.Некрасов «Дедушка Мазай и зайцы»</vt:lpstr>
      <vt:lpstr>Различные виды деятельности  работа в парах;   работа в группах;   индивидуальная(защита проекта).</vt:lpstr>
      <vt:lpstr>Обложка к произведению</vt:lpstr>
      <vt:lpstr>Презентация PowerPoint</vt:lpstr>
      <vt:lpstr>Достижения обучающихся</vt:lpstr>
      <vt:lpstr>Презентация PowerPoint</vt:lpstr>
      <vt:lpstr>Личные достижения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общеобразовательная  организация  «Харцызская средняя школа №19»</dc:title>
  <dc:creator>Admin</dc:creator>
  <cp:lastModifiedBy>Admin</cp:lastModifiedBy>
  <cp:revision>43</cp:revision>
  <dcterms:created xsi:type="dcterms:W3CDTF">2019-11-26T12:43:51Z</dcterms:created>
  <dcterms:modified xsi:type="dcterms:W3CDTF">2021-03-21T17:17:24Z</dcterms:modified>
</cp:coreProperties>
</file>