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4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92D050"/>
            </a:gs>
            <a:gs pos="9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56321"/>
            <a:ext cx="9099070" cy="6813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795" y="2924400"/>
            <a:ext cx="62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«Экологическое </a:t>
            </a:r>
            <a:r>
              <a:rPr lang="ru-RU" sz="3200" b="1" dirty="0" smtClean="0">
                <a:solidFill>
                  <a:srgbClr val="002060"/>
                </a:solidFill>
              </a:rPr>
              <a:t>воспитание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дошкольников в ДОУ»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1" descr="C:\Documents and Settings\Марина Васильевна\Local Settings\Temp\logo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 bwMode="auto">
          <a:xfrm>
            <a:off x="152400" y="2286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8089" y="2421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 Narrow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defRPr/>
            </a:pPr>
            <a:r>
              <a:rPr lang="ru-RU" b="1" dirty="0">
                <a:latin typeface="Arial Narrow" pitchFamily="34" charset="0"/>
              </a:rPr>
              <a:t>Центр развития ребенка  детский сад «Колокольчик»</a:t>
            </a:r>
          </a:p>
          <a:p>
            <a:pPr algn="ctr">
              <a:defRPr/>
            </a:pPr>
            <a:r>
              <a:rPr lang="ru-RU" b="1" dirty="0">
                <a:latin typeface="Arial Narrow" pitchFamily="34" charset="0"/>
              </a:rPr>
              <a:t> посёлка Витим  МО «Ленский район» РС(Я)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1680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проекта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2379" y="4678977"/>
            <a:ext cx="4348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Мельникова Татьяна Борисовна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17633" y="6066874"/>
            <a:ext cx="15578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2017 год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01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028" y="188640"/>
            <a:ext cx="2059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Зимний сад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7092280" y="200091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259632" y="2009679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956" y="2572026"/>
            <a:ext cx="2858616" cy="2009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Познавательная, приобретение навыков ухода за живыми организмами, оздоровительная, релаксационная.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32646" y="2572026"/>
            <a:ext cx="2858616" cy="2009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Самостоятельные игры, уход за растениями, отдых, наблюдения, оздоровительные упражнения.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1035795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413" y="1071900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Функциональная роль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4" descr="H:\DCIM\100SSCAM\S5000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49627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7" descr="I:\DCIM\Camera\IMG_20170905_1455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4"/>
          <a:stretch/>
        </p:blipFill>
        <p:spPr bwMode="auto">
          <a:xfrm>
            <a:off x="3347864" y="3356992"/>
            <a:ext cx="2496278" cy="1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756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20688"/>
            <a:ext cx="2993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Физкультурный зал</a:t>
            </a:r>
          </a:p>
        </p:txBody>
      </p:sp>
      <p:pic>
        <p:nvPicPr>
          <p:cNvPr id="3" name="Picture 2" descr="C:\Users\СИ\Desktop\юнга\фото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64872" y="1052736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Функциональная 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1052736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4926" y="2708920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Оздоровление,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2640427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игры, развлечения, связанные с темой природы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259632" y="2009679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96042" y="202150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10" y="3885744"/>
            <a:ext cx="2234396" cy="148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9" y="3997631"/>
            <a:ext cx="2066564" cy="1377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66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620688"/>
            <a:ext cx="2377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 - музей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4917" y="2636912"/>
            <a:ext cx="2858616" cy="1352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Познавательная, эстетическая, игровая, развитие эмоциональной сферы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91333" y="2636912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игры, тематический сбор элементов музея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6866" y="1143908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Функциональная 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1143908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311542" y="214770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04248" y="214770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Рисунок 25" descr="Описание: http://ped-kopilka.ru/upload/blogs/1c7d39c87eed96a3c9284d1f209b6761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4399" b="3581"/>
          <a:stretch/>
        </p:blipFill>
        <p:spPr bwMode="auto">
          <a:xfrm>
            <a:off x="5946793" y="3878526"/>
            <a:ext cx="2730388" cy="2142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I:\DCIM\Camera\IMG_20170908_094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0" y="4234718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-149134" y="4365104"/>
            <a:ext cx="441400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МИНИ- МУЗЕЙ «Домашние животные»</a:t>
            </a:r>
            <a:endParaRPr lang="ru-RU" sz="1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8683" y="4796018"/>
            <a:ext cx="2600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МИНИ- МУЗЕЙ </a:t>
            </a:r>
            <a:r>
              <a:rPr lang="ru-RU" sz="1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«Подводное царство»</a:t>
            </a:r>
            <a:endParaRPr lang="ru-RU" sz="1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26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1" descr="Описание: http://childpictures.ucoz.ru/_nw/0/98240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535254" cy="1398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Уголки (центры)  экспериментирования, природные, выставочные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43908"/>
            <a:ext cx="1994520" cy="708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Функциональная 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2229124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9354" y="1061893"/>
            <a:ext cx="5991117" cy="998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Познавательная, эстетическая, эмоциональное интеллектуальное развитие, развитие воображения, приобретение навыков самостоятельности в работе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55324" y="2239131"/>
            <a:ext cx="5077116" cy="904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Самостоятельные исследования, игры, тематические выставки детских работ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2233441" y="1261869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2968406" y="244172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F:\Ktyf\SDC10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7371" y="3284984"/>
            <a:ext cx="2112236" cy="158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F:\Ktyf\SDC10883.JPG"/>
          <p:cNvPicPr>
            <a:picLocks noChangeAspect="1" noChangeArrowheads="1"/>
          </p:cNvPicPr>
          <p:nvPr/>
        </p:nvPicPr>
        <p:blipFill>
          <a:blip r:embed="rId5" cstate="print"/>
          <a:srcRect l="-209" t="4694"/>
          <a:stretch>
            <a:fillRect/>
          </a:stretch>
        </p:blipFill>
        <p:spPr bwMode="auto">
          <a:xfrm>
            <a:off x="3232684" y="3292031"/>
            <a:ext cx="2220901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A96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84985"/>
            <a:ext cx="2344331" cy="1562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1502" r="17287"/>
          <a:stretch/>
        </p:blipFill>
        <p:spPr>
          <a:xfrm>
            <a:off x="7082665" y="5189996"/>
            <a:ext cx="1710632" cy="13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157192"/>
            <a:ext cx="2035532" cy="1357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80" y="5179455"/>
            <a:ext cx="2058572" cy="137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299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3316"/>
            <a:ext cx="8496944" cy="1949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Н.А. Рыжова  в своей книге «Развивающая среда дошкольных учреждений» пишет: «Детский сад – особое учреждение, практически это второй дом для сотрудников. А свой дом всегда хочется украсить, сделать уютным и теплым, непохожим на другие. Можно смело утверждать, что в нашем ДОУ руками педагогов и родителей созданы уникальные варианты развивающей среды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253994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:\DCIM\Camera\IMG_20170911_12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" b="10132"/>
          <a:stretch/>
        </p:blipFill>
        <p:spPr bwMode="auto">
          <a:xfrm>
            <a:off x="6660232" y="2420888"/>
            <a:ext cx="234726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DCIM\Camera\IMG_20170911_1201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8"/>
          <a:stretch/>
        </p:blipFill>
        <p:spPr bwMode="auto">
          <a:xfrm>
            <a:off x="3563888" y="2924944"/>
            <a:ext cx="2808312" cy="311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DCIM\Camera\IMG_20170911_1200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 b="19635"/>
          <a:stretch/>
        </p:blipFill>
        <p:spPr bwMode="auto">
          <a:xfrm>
            <a:off x="351593" y="4306415"/>
            <a:ext cx="2492216" cy="213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2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60648"/>
            <a:ext cx="8568952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 проходило в 3 этапа: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этап: изучение предметно-развивающей среды в ДОУ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этап:  выявление уровня экологической воспитанности дошкольника и влияние на него системы занятий и работы в повседневной жизни.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этап: разработка системы мер по повышению уровня экологической воспитанности дошкольников.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исследования мы использовали следующие методы: изучение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–педагогической литературы, диагностика, наблюдение, беседа, изучение документации педагогов, работающих с детьми экспериментальной группы.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149080"/>
            <a:ext cx="8424936" cy="2138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дошкольников будет осуществляться эффективно, если: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будет вестись систематическая работа по наполнению и развитию ПРС по экологическому воспитанию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работа по экологическому воспитанию будет вестись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системно, комплексно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детьми, родителями 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педагогами.</a:t>
            </a:r>
          </a:p>
        </p:txBody>
      </p:sp>
    </p:spTree>
    <p:extLst>
      <p:ext uri="{BB962C8B-B14F-4D97-AF65-F5344CB8AC3E}">
        <p14:creationId xmlns:p14="http://schemas.microsoft.com/office/powerpoint/2010/main" val="153275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8153" y="268288"/>
            <a:ext cx="862432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взаимосвязи работы на занятиях и в повседневной жизни в ходе экологического воспитания дошкольников изучена недостаточно, что и обусловило актуальность и выбор темы моего исследования «Экологическое воспитание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дошкольников».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996952"/>
            <a:ext cx="85689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особенности предметно- развивающей среды по экологическому воспитанию дошкольника в современном ДОУ.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4293096"/>
            <a:ext cx="72008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297153"/>
            <a:ext cx="864096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Проанализировать психолого-педагогическую литературу по проблемам экологического воспитания дошкольников.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Раскрыть необходимость взаимосвязи работы на занятиях и в повседневной жизни.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Выстроить план работы по экологическому воспитанию на занятиях и в повседневной жизни и апробировать его.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8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750" y="4529367"/>
            <a:ext cx="791665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Объект: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в ДОУ.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340768"/>
            <a:ext cx="784798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97913"/>
            <a:ext cx="3665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b="1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исследовательский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708920"/>
            <a:ext cx="79208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 занятиях и в повседневной жизни по экологическому воспитанию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20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3" y="2591562"/>
            <a:ext cx="3086405" cy="117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Элементы ПРС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8971" y="2127244"/>
            <a:ext cx="20722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Зимний </a:t>
            </a:r>
            <a:r>
              <a:rPr lang="ru-RU" dirty="0">
                <a:solidFill>
                  <a:srgbClr val="002060"/>
                </a:solidFill>
              </a:rPr>
              <a:t>сад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5449" y="1047155"/>
            <a:ext cx="20722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Экологическая </a:t>
            </a:r>
            <a:r>
              <a:rPr lang="ru-RU" dirty="0" smtClean="0">
                <a:solidFill>
                  <a:srgbClr val="002060"/>
                </a:solidFill>
              </a:rPr>
              <a:t>тропинка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24128" y="1050738"/>
            <a:ext cx="20722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Живой уголок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5779" y="2134362"/>
            <a:ext cx="20722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Территория детского сада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21062" y="4298542"/>
            <a:ext cx="20722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Изостудия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16216" y="3402668"/>
            <a:ext cx="20722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Музыкальный зал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48017" y="4317068"/>
            <a:ext cx="211725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Физкультурный </a:t>
            </a:r>
            <a:r>
              <a:rPr lang="ru-RU" dirty="0" smtClean="0">
                <a:solidFill>
                  <a:srgbClr val="002060"/>
                </a:solidFill>
              </a:rPr>
              <a:t>     зал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57183" y="1196752"/>
            <a:ext cx="2434126" cy="1041739"/>
          </a:xfrm>
          <a:prstGeom prst="roundRect">
            <a:avLst>
              <a:gd name="adj" fmla="val 22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Уголки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природные, выставочные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8971" y="3246466"/>
            <a:ext cx="20722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Мини - музей</a:t>
            </a:r>
          </a:p>
        </p:txBody>
      </p:sp>
    </p:spTree>
    <p:extLst>
      <p:ext uri="{BB962C8B-B14F-4D97-AF65-F5344CB8AC3E}">
        <p14:creationId xmlns:p14="http://schemas.microsoft.com/office/powerpoint/2010/main" val="238297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юнга мацагорина и мельникова\IMG_75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76" y="1132857"/>
            <a:ext cx="2276872" cy="156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G:\юнга мацагорина и мельникова\IMG_75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76" y="5022468"/>
            <a:ext cx="227687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G:\юнга мацагорина и мельникова\IMG_22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76" y="2996952"/>
            <a:ext cx="2276872" cy="1604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59632" y="203109"/>
            <a:ext cx="4646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Музыкальный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324" y="54452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028" y="1124406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Функциональная  </a:t>
            </a:r>
            <a:r>
              <a:rPr lang="ru-RU" b="1" i="1" dirty="0">
                <a:solidFill>
                  <a:srgbClr val="002060"/>
                </a:solidFill>
              </a:rPr>
              <a:t>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8179" y="2603444"/>
            <a:ext cx="279446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Эколого-эстетическая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7704" y="2664160"/>
            <a:ext cx="27944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Проведение экологических, фольклорных праздников,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095802" y="208282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27703" y="1133715"/>
            <a:ext cx="2794465" cy="914400"/>
          </a:xfrm>
          <a:prstGeom prst="roundRect">
            <a:avLst>
              <a:gd name="adj" fmla="val 23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182620" y="208282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88177"/>
            <a:ext cx="280831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38" y="4601682"/>
            <a:ext cx="2773430" cy="1848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626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299935" y="2263467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329261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Функциональная 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9769" y="548680"/>
            <a:ext cx="284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Живой уголок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697903"/>
            <a:ext cx="2858616" cy="1629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Релаксационная, познавательная, приобретение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ухода за живыми организмами, воспитание бережного отношения к живым существам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1308" y="1329261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188300" y="2267710"/>
            <a:ext cx="484632" cy="571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1308" y="2839646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Наблюдение, уход за растениями, животными</a:t>
            </a:r>
          </a:p>
        </p:txBody>
      </p:sp>
      <p:pic>
        <p:nvPicPr>
          <p:cNvPr id="10" name="Picture 2" descr="H:\DCIM\100SSCAM\S5000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68684"/>
            <a:ext cx="249627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6" descr="I:\DCIM\Camera\IMG_20170907_193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7978" r="-1"/>
          <a:stretch/>
        </p:blipFill>
        <p:spPr bwMode="auto">
          <a:xfrm>
            <a:off x="402771" y="4669970"/>
            <a:ext cx="2609056" cy="1855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I:\DCIM\Camera\IMG_20170908_120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82" y="4725143"/>
            <a:ext cx="240026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I:\DCIM\Camera\IMG_20170908_1202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1" b="22203"/>
          <a:stretch/>
        </p:blipFill>
        <p:spPr bwMode="auto">
          <a:xfrm>
            <a:off x="3604050" y="3840263"/>
            <a:ext cx="2208246" cy="2685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926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84168" y="2852936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экологического содержания , игры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76656" y="5531075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57500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Изостудия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1340768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07" y="2804615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Эколого-эстетическая, эмоциональная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07" y="1340768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Функциональная 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990540" y="230389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911120" y="2327424"/>
            <a:ext cx="484632" cy="489204"/>
          </a:xfrm>
          <a:prstGeom prst="downArrow">
            <a:avLst>
              <a:gd name="adj1" fmla="val 50000"/>
              <a:gd name="adj2" fmla="val 31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90" y="1620188"/>
            <a:ext cx="2376264" cy="1856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47702"/>
            <a:ext cx="2566611" cy="144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5" y="4481157"/>
            <a:ext cx="2647348" cy="1485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950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61863"/>
            <a:ext cx="3805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Территория детского сада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209882" y="209010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173329" y="2050097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1602" y="1121431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Функциональная  </a:t>
            </a:r>
            <a:r>
              <a:rPr lang="ru-RU" b="1" i="1" dirty="0">
                <a:solidFill>
                  <a:srgbClr val="002060"/>
                </a:solidFill>
              </a:rPr>
              <a:t>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28195" y="1102325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545" y="2579310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Познавательная, эстетическая, игровая, развитие эмоциональной сферы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0149" y="2538697"/>
            <a:ext cx="2896662" cy="1072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Создание фрагментов природных и культурных ландшафтов, игровых и спортивных площадок, проведение развлечений на воздухе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26" y="926161"/>
            <a:ext cx="2646223" cy="1764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0" y="3681676"/>
            <a:ext cx="2905767" cy="1937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75" y="3036510"/>
            <a:ext cx="2626656" cy="1751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11" y="3798895"/>
            <a:ext cx="3055293" cy="203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75" y="4965333"/>
            <a:ext cx="2611274" cy="1740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931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8639" y="123077"/>
            <a:ext cx="3722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тропинка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354560" y="145378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116090" y="149914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6644" y="2041556"/>
            <a:ext cx="2703523" cy="1254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Познавательная, развитие эмоциональной сферы, общение с природой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047" y="1942987"/>
            <a:ext cx="2858616" cy="2419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комплексных занятий, учитывающих сенсорное развитие ребенка, знакомство с природными объектами, игры, театрализованные представления, исследовательская работа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6047" y="539383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536904"/>
            <a:ext cx="28586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Функциональная  </a:t>
            </a:r>
            <a:r>
              <a:rPr lang="ru-RU" b="1" i="1" dirty="0">
                <a:solidFill>
                  <a:srgbClr val="002060"/>
                </a:solidFill>
              </a:rPr>
              <a:t>роль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2" descr="H:\DCIM\Camera\IMG_20150812_11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23" y="967252"/>
            <a:ext cx="1949686" cy="146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3" descr="I:\DCIM\Camera\IMG_20150821_163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81545"/>
            <a:ext cx="1483668" cy="1978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71" y="4750713"/>
            <a:ext cx="1440000" cy="1978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6" y="4927338"/>
            <a:ext cx="2402132" cy="180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80" y="2780928"/>
            <a:ext cx="1949686" cy="146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I:\DCIM\Camera\IMG_20170908_1105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09" y="4760585"/>
            <a:ext cx="1512933" cy="201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1345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</TotalTime>
  <Words>516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</dc:creator>
  <cp:lastModifiedBy>Lenovo</cp:lastModifiedBy>
  <cp:revision>43</cp:revision>
  <dcterms:created xsi:type="dcterms:W3CDTF">2017-08-30T00:24:51Z</dcterms:created>
  <dcterms:modified xsi:type="dcterms:W3CDTF">2017-09-11T03:24:56Z</dcterms:modified>
</cp:coreProperties>
</file>