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9" r:id="rId4"/>
    <p:sldId id="257" r:id="rId5"/>
    <p:sldId id="258" r:id="rId6"/>
    <p:sldId id="262" r:id="rId7"/>
    <p:sldId id="261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7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08720"/>
            <a:ext cx="6048672" cy="4968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МБДОУ  «Детский сад имени Н.К. Крупской»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Презентация на тему: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«Обучение грамоте детей 5 – 7 лет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(сообщение по методичке под редакцией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М.Д.Маханевой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 Н.А.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Гоголевой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Л.Б.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Цыбиревой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подготовила воспитатель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Коткова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Е.А.</a:t>
            </a:r>
            <a:endParaRPr lang="ru-RU" sz="2800" dirty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8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5527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73087"/>
            <a:ext cx="7560840" cy="395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Замок»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Пальцы сплетём и замок мы получим. Ладошки прижаты друг к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повторим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получится лучше. другу. Пальцы переплетены.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Перебираем пальчиками.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Гребешок»</a:t>
            </a:r>
          </a:p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 пальцы рук сцеплены в замок.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Концы пальцев правой руки нажимают на верхнюю часть тыльной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стороны ладони левой руки, прогибая ее так, что пальцы левой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встают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петушиный гребень. Затем на тыльную сторону правой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 нажимают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пальцы левой — и в петушиный гребешок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превращаются пальцы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правой руки.</a:t>
            </a:r>
            <a:endParaRPr lang="ru-RU" sz="20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84784"/>
            <a:ext cx="5544616" cy="3744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43841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«От того, как ребенку будет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открыта звуковая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действительность языка,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строение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звуковой формы слова, зависит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только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усвоение грамоты, но и все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последующее усвоение языка   — грамматики и связанной с ней орфографии».</a:t>
            </a:r>
          </a:p>
          <a:p>
            <a:pPr algn="just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Д.Б.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21497"/>
            <a:ext cx="3168352" cy="197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9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08720"/>
            <a:ext cx="61926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Методика работы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работы по подготовке детей 5—7 лет к обучению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грамоте включает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основных направления.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Освоение фонетической стороны речи с целью развития 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способности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ориентироваться в звуковой действительности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языка, постепенно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постигая ее закономерности.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руки ребенка к письму — овладение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пишущим инструментом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некоторыми графическими умениями</a:t>
            </a:r>
            <a:r>
              <a:rPr lang="ru-RU" sz="2000" dirty="0">
                <a:solidFill>
                  <a:srgbClr val="1A1A1A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i="0" dirty="0">
              <a:solidFill>
                <a:srgbClr val="1A1A1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0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6385" y="836712"/>
            <a:ext cx="73448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Обследование фонематического слуха проводится по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следующим   направлениям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узнавание слова со звуком во фразе (даются фразы к 2—3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предложенным картинкам);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узнавание в слове (какой звук слышится в начале, середине,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 слова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самостоятельный отбор ребенком предметов (картинок) на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определенный звук;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выбор из двух предметов того, в названии которого есть заданный</a:t>
            </a:r>
          </a:p>
        </p:txBody>
      </p:sp>
      <p:pic>
        <p:nvPicPr>
          <p:cNvPr id="3" name="Рисунок 2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63" y="4129921"/>
            <a:ext cx="3312368" cy="2106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7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88782"/>
              </p:ext>
            </p:extLst>
          </p:nvPr>
        </p:nvGraphicFramePr>
        <p:xfrm>
          <a:off x="705621" y="1556792"/>
          <a:ext cx="7992887" cy="467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043"/>
                <a:gridCol w="1368152"/>
                <a:gridCol w="1368152"/>
                <a:gridCol w="1440160"/>
                <a:gridCol w="1512168"/>
                <a:gridCol w="146221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Фамилия, имя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ребенка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Опознание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звука во фразе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Опознание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звука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слове</a:t>
                      </a: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Самостоятельный выбор предметов на определенный</a:t>
                      </a:r>
                      <a:r>
                        <a:rPr lang="ru-RU" sz="2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звук</a:t>
                      </a:r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Выбор одного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предмета из двух, в названии которого есть заданный звук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Петров Женя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48072">
                <a:tc gridSpan="6"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Условные обозначения: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(+) — правильное выполнение задания;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(—) — задание выполнено неверно;</a:t>
                      </a:r>
                    </a:p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(&lt;=) — неустойчивое выполнение задания.</a:t>
                      </a:r>
                      <a:endParaRPr kumimoji="0" lang="ru-RU" b="0" i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9259" y="404664"/>
            <a:ext cx="5256584" cy="762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Обследование фонематического слуха детей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01757"/>
            <a:ext cx="5832648" cy="750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Литература на занятии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36" y="4581126"/>
            <a:ext cx="4104456" cy="2039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36712" y="1340768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на грядке пригодилась —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Вместо грабель потрудилась.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Степанов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дворе — такая жалость —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лесенка сломалась.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лесенка сломалась,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Буква Е зато осталась.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Тарлапан</a:t>
            </a:r>
            <a:endParaRPr lang="ru-RU" sz="20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kita\Downloads\17328176255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0606" y="1784113"/>
            <a:ext cx="4780265" cy="32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kita\Downloads\IMG_20241128_210543_666@-653960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37690"/>
            <a:ext cx="3838046" cy="46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9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ita\Downloads\1732817571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8696" y="1670943"/>
            <a:ext cx="5556896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86937"/>
            <a:ext cx="5328592" cy="477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учу звуки и буквы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Nikita\Downloads\1732817601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2149" y="1794785"/>
            <a:ext cx="5484888" cy="356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692696"/>
            <a:ext cx="64087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занятиях решаются следующие вопросы: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772816"/>
            <a:ext cx="7128792" cy="4104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997839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познакомить с понятием «звук»;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учить выделять звук в слове;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учить определять место звука в слове;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познакомить с понятием «буква»;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учить наблюдать за работой артикуляционного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аппарата при произнесении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звуков;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развивать мелкую моторику пальцев рук.</a:t>
            </a:r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7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</TotalTime>
  <Words>457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Nikita</cp:lastModifiedBy>
  <cp:revision>20</cp:revision>
  <dcterms:created xsi:type="dcterms:W3CDTF">2024-11-26T17:54:09Z</dcterms:created>
  <dcterms:modified xsi:type="dcterms:W3CDTF">2024-11-29T19:46:38Z</dcterms:modified>
</cp:coreProperties>
</file>