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56" r:id="rId6"/>
    <p:sldId id="257" r:id="rId7"/>
    <p:sldId id="276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58" r:id="rId17"/>
    <p:sldId id="259" r:id="rId18"/>
    <p:sldId id="260" r:id="rId19"/>
    <p:sldId id="261" r:id="rId20"/>
    <p:sldId id="262" r:id="rId21"/>
    <p:sldId id="263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75" d="100"/>
          <a:sy n="75" d="100"/>
        </p:scale>
        <p:origin x="10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" y="20342"/>
            <a:ext cx="9119755" cy="68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9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8532440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63904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/>
              <a:t>Вставьте</a:t>
            </a:r>
            <a:r>
              <a:rPr lang="en-US" sz="2800" dirty="0"/>
              <a:t> is </a:t>
            </a:r>
            <a:r>
              <a:rPr lang="en-US" sz="2800" dirty="0" err="1"/>
              <a:t>или</a:t>
            </a:r>
            <a:r>
              <a:rPr lang="en-US" sz="2800" dirty="0"/>
              <a:t> are и </a:t>
            </a:r>
            <a:r>
              <a:rPr lang="en-US" sz="2800" dirty="0" err="1"/>
              <a:t>переведите</a:t>
            </a:r>
            <a:r>
              <a:rPr lang="en-US" sz="2800" dirty="0"/>
              <a:t> </a:t>
            </a:r>
            <a:r>
              <a:rPr lang="en-US" sz="2800" dirty="0" err="1"/>
              <a:t>предложения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smtClean="0"/>
              <a:t>1)There </a:t>
            </a:r>
            <a:r>
              <a:rPr lang="en-US" sz="2800" dirty="0"/>
              <a:t>… many old trees in the park.</a:t>
            </a:r>
          </a:p>
          <a:p>
            <a:r>
              <a:rPr lang="en-US" sz="2800" dirty="0" smtClean="0"/>
              <a:t>2)There </a:t>
            </a:r>
            <a:r>
              <a:rPr lang="en-US" sz="2800" dirty="0"/>
              <a:t>… children under the trees.</a:t>
            </a:r>
          </a:p>
          <a:p>
            <a:r>
              <a:rPr lang="en-US" sz="2800" dirty="0" smtClean="0"/>
              <a:t>3)There </a:t>
            </a:r>
            <a:r>
              <a:rPr lang="en-US" sz="2800" dirty="0"/>
              <a:t>… a lake in the park.</a:t>
            </a:r>
          </a:p>
          <a:p>
            <a:r>
              <a:rPr lang="en-US" sz="2800" dirty="0" smtClean="0"/>
              <a:t>4)There </a:t>
            </a:r>
            <a:r>
              <a:rPr lang="en-US" sz="2800" dirty="0"/>
              <a:t>… boats on the lake.</a:t>
            </a:r>
          </a:p>
          <a:p>
            <a:r>
              <a:rPr lang="en-US" sz="2800" dirty="0" smtClean="0"/>
              <a:t>5)There </a:t>
            </a:r>
            <a:r>
              <a:rPr lang="en-US" sz="2800" dirty="0"/>
              <a:t>… a woman in the boat.</a:t>
            </a:r>
          </a:p>
          <a:p>
            <a:r>
              <a:rPr lang="en-US" sz="2800" dirty="0" smtClean="0"/>
              <a:t>6)There </a:t>
            </a:r>
            <a:r>
              <a:rPr lang="en-US" sz="2800" dirty="0"/>
              <a:t>… a glass on the table.</a:t>
            </a:r>
          </a:p>
          <a:p>
            <a:r>
              <a:rPr lang="en-US" sz="2800" dirty="0" smtClean="0"/>
              <a:t>7)There </a:t>
            </a:r>
            <a:r>
              <a:rPr lang="en-US" sz="2800" dirty="0"/>
              <a:t>… a cup of coffee on the coffee-table.</a:t>
            </a:r>
          </a:p>
          <a:p>
            <a:r>
              <a:rPr lang="en-US" sz="2800" dirty="0" smtClean="0"/>
              <a:t>8)There </a:t>
            </a:r>
            <a:r>
              <a:rPr lang="en-US" sz="2800" dirty="0"/>
              <a:t>… flowers in the vase.</a:t>
            </a:r>
          </a:p>
          <a:p>
            <a:r>
              <a:rPr lang="en-US" sz="2800" dirty="0" smtClean="0"/>
              <a:t>9)There </a:t>
            </a:r>
            <a:r>
              <a:rPr lang="en-US" sz="2800" dirty="0"/>
              <a:t>… seven bottles under the table.</a:t>
            </a:r>
          </a:p>
          <a:p>
            <a:r>
              <a:rPr lang="en-US" sz="2800" dirty="0" smtClean="0"/>
              <a:t>10)There </a:t>
            </a:r>
            <a:r>
              <a:rPr lang="en-US" sz="2800" dirty="0"/>
              <a:t>… a water-melon in the fridge.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55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6678488" cy="67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Поставьте притяжательное местоимение:</a:t>
            </a:r>
            <a:endParaRPr lang="en-US" sz="2800" dirty="0"/>
          </a:p>
          <a:p>
            <a:r>
              <a:rPr lang="ru-RU" sz="2800" dirty="0" smtClean="0"/>
              <a:t>1)</a:t>
            </a:r>
            <a:r>
              <a:rPr lang="en-US" sz="2800" dirty="0" smtClean="0"/>
              <a:t>We </a:t>
            </a:r>
            <a:r>
              <a:rPr lang="en-US" sz="2800" dirty="0"/>
              <a:t>have a car. ___ car is yellow.</a:t>
            </a:r>
          </a:p>
          <a:p>
            <a:endParaRPr lang="en-US" sz="2800" dirty="0"/>
          </a:p>
          <a:p>
            <a:r>
              <a:rPr lang="ru-RU" sz="2800" dirty="0" smtClean="0"/>
              <a:t>2)</a:t>
            </a:r>
            <a:r>
              <a:rPr lang="en-US" sz="2800" dirty="0" smtClean="0"/>
              <a:t>He </a:t>
            </a:r>
            <a:r>
              <a:rPr lang="en-US" sz="2800" dirty="0"/>
              <a:t>has a bike. ___ bike is new.</a:t>
            </a:r>
          </a:p>
          <a:p>
            <a:endParaRPr lang="en-US" sz="2800" dirty="0"/>
          </a:p>
          <a:p>
            <a:r>
              <a:rPr lang="ru-RU" sz="2800" dirty="0" smtClean="0"/>
              <a:t>3)</a:t>
            </a:r>
            <a:r>
              <a:rPr lang="en-US" sz="2800" dirty="0" smtClean="0"/>
              <a:t>This </a:t>
            </a:r>
            <a:r>
              <a:rPr lang="en-US" sz="2800" dirty="0"/>
              <a:t>is my uncle. ___ name is Jim.</a:t>
            </a:r>
          </a:p>
          <a:p>
            <a:endParaRPr lang="en-US" sz="2800" dirty="0"/>
          </a:p>
          <a:p>
            <a:r>
              <a:rPr lang="ru-RU" sz="2800" dirty="0" smtClean="0"/>
              <a:t>4)</a:t>
            </a:r>
            <a:r>
              <a:rPr lang="en-US" sz="2800" dirty="0" smtClean="0"/>
              <a:t>This </a:t>
            </a:r>
            <a:r>
              <a:rPr lang="en-US" sz="2800" dirty="0"/>
              <a:t>is my cousin ___ name’s James.</a:t>
            </a:r>
          </a:p>
          <a:p>
            <a:endParaRPr lang="en-US" sz="2800" dirty="0"/>
          </a:p>
          <a:p>
            <a:r>
              <a:rPr lang="ru-RU" sz="2800" dirty="0" smtClean="0"/>
              <a:t>5)</a:t>
            </a:r>
            <a:r>
              <a:rPr lang="en-US" sz="2800" dirty="0" smtClean="0"/>
              <a:t>You </a:t>
            </a:r>
            <a:r>
              <a:rPr lang="en-US" sz="2800" dirty="0"/>
              <a:t>have a pet. What is ___ pet’s name?</a:t>
            </a:r>
          </a:p>
          <a:p>
            <a:endParaRPr lang="en-US" sz="2800" dirty="0"/>
          </a:p>
          <a:p>
            <a:r>
              <a:rPr lang="ru-RU" sz="2800" dirty="0" smtClean="0"/>
              <a:t>6)</a:t>
            </a:r>
            <a:r>
              <a:rPr lang="en-US" sz="2800" dirty="0" smtClean="0"/>
              <a:t>My </a:t>
            </a:r>
            <a:r>
              <a:rPr lang="en-US" sz="2800" dirty="0"/>
              <a:t>name’s Lana. ___ mother’s name is Jessica.</a:t>
            </a:r>
          </a:p>
          <a:p>
            <a:endParaRPr lang="en-US" sz="2800" dirty="0"/>
          </a:p>
          <a:p>
            <a:r>
              <a:rPr lang="ru-RU" sz="2800" dirty="0" smtClean="0"/>
              <a:t>7)</a:t>
            </a:r>
            <a:r>
              <a:rPr lang="en-US" sz="2800" dirty="0" smtClean="0"/>
              <a:t>This </a:t>
            </a:r>
            <a:r>
              <a:rPr lang="en-US" sz="2800" dirty="0"/>
              <a:t>is a hamster. ___ color is brown.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03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61744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Соотнесите</a:t>
            </a:r>
            <a:r>
              <a:rPr lang="en-US" sz="2400" dirty="0"/>
              <a:t> </a:t>
            </a:r>
            <a:r>
              <a:rPr lang="en-US" sz="2400" dirty="0" err="1"/>
              <a:t>предложенные</a:t>
            </a:r>
            <a:r>
              <a:rPr lang="en-US" sz="2400" dirty="0"/>
              <a:t> </a:t>
            </a:r>
            <a:r>
              <a:rPr lang="en-US" sz="2400" dirty="0" err="1"/>
              <a:t>местоимения</a:t>
            </a:r>
            <a:r>
              <a:rPr lang="en-US" sz="2400" dirty="0"/>
              <a:t> с </a:t>
            </a:r>
            <a:r>
              <a:rPr lang="en-US" sz="2400" dirty="0" err="1"/>
              <a:t>пропусками</a:t>
            </a:r>
            <a:endParaRPr lang="en-US" sz="2400" dirty="0"/>
          </a:p>
          <a:p>
            <a:r>
              <a:rPr lang="en-US" sz="2400" dirty="0"/>
              <a:t>her    your    its     my    his    their    our</a:t>
            </a:r>
          </a:p>
          <a:p>
            <a:endParaRPr lang="en-US" sz="2400" dirty="0"/>
          </a:p>
          <a:p>
            <a:r>
              <a:rPr lang="ru-RU" sz="2400" dirty="0" smtClean="0"/>
              <a:t>1)</a:t>
            </a:r>
            <a:r>
              <a:rPr lang="en-US" sz="2400" dirty="0" smtClean="0"/>
              <a:t>I </a:t>
            </a:r>
            <a:r>
              <a:rPr lang="en-US" sz="2400" dirty="0"/>
              <a:t>wash ___ hands before a meal.</a:t>
            </a:r>
          </a:p>
          <a:p>
            <a:r>
              <a:rPr lang="ru-RU" sz="2400" dirty="0" smtClean="0"/>
              <a:t>2)</a:t>
            </a:r>
            <a:r>
              <a:rPr lang="en-US" sz="2400" dirty="0" smtClean="0"/>
              <a:t>He </a:t>
            </a:r>
            <a:r>
              <a:rPr lang="en-US" sz="2400" dirty="0"/>
              <a:t>brushes ___ teeth every morning.</a:t>
            </a:r>
          </a:p>
          <a:p>
            <a:r>
              <a:rPr lang="ru-RU" sz="2400" dirty="0" smtClean="0"/>
              <a:t>3)</a:t>
            </a:r>
            <a:r>
              <a:rPr lang="en-US" sz="2400" dirty="0" smtClean="0"/>
              <a:t>They </a:t>
            </a:r>
            <a:r>
              <a:rPr lang="en-US" sz="2400" dirty="0"/>
              <a:t>live with ___ parents.</a:t>
            </a:r>
          </a:p>
          <a:p>
            <a:r>
              <a:rPr lang="ru-RU" sz="2400" dirty="0" smtClean="0"/>
              <a:t>4)</a:t>
            </a:r>
            <a:r>
              <a:rPr lang="en-US" sz="2400" dirty="0" smtClean="0"/>
              <a:t>We </a:t>
            </a:r>
            <a:r>
              <a:rPr lang="en-US" sz="2400" dirty="0"/>
              <a:t>live with ___ friends.</a:t>
            </a:r>
          </a:p>
          <a:p>
            <a:r>
              <a:rPr lang="ru-RU" sz="2400" dirty="0" smtClean="0"/>
              <a:t>5)</a:t>
            </a:r>
            <a:r>
              <a:rPr lang="en-US" sz="2400" dirty="0" smtClean="0"/>
              <a:t>This </a:t>
            </a:r>
            <a:r>
              <a:rPr lang="en-US" sz="2400" dirty="0"/>
              <a:t>is </a:t>
            </a:r>
            <a:r>
              <a:rPr lang="en-US" sz="2400" dirty="0" err="1"/>
              <a:t>Melony</a:t>
            </a:r>
            <a:r>
              <a:rPr lang="en-US" sz="2400" dirty="0"/>
              <a:t> with ___ dog.</a:t>
            </a:r>
          </a:p>
          <a:p>
            <a:r>
              <a:rPr lang="ru-RU" sz="2400" dirty="0" smtClean="0"/>
              <a:t>6)</a:t>
            </a:r>
            <a:r>
              <a:rPr lang="en-US" sz="2400" dirty="0" smtClean="0"/>
              <a:t>Hello</a:t>
            </a:r>
            <a:r>
              <a:rPr lang="en-US" sz="2400" dirty="0"/>
              <a:t>, I’m Tom. What’s ___ name?</a:t>
            </a:r>
          </a:p>
          <a:p>
            <a:r>
              <a:rPr lang="ru-RU" sz="2400" dirty="0" smtClean="0"/>
              <a:t>7)</a:t>
            </a:r>
            <a:r>
              <a:rPr lang="en-US" sz="2400" dirty="0" smtClean="0"/>
              <a:t>This </a:t>
            </a:r>
            <a:r>
              <a:rPr lang="en-US" sz="2400" dirty="0"/>
              <a:t>is a cushion. ___ color is red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Переведи :</a:t>
            </a:r>
          </a:p>
          <a:p>
            <a:r>
              <a:rPr lang="ru-RU" sz="2400" dirty="0" smtClean="0"/>
              <a:t>Мяч мальчика, дом мальчиков, машина Бена и Майка, книга девочек, ручка девочки, школа Кати и Маши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6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Упражнение</a:t>
            </a:r>
            <a:r>
              <a:rPr lang="en-US" sz="2800" dirty="0"/>
              <a:t> 1. </a:t>
            </a:r>
            <a:r>
              <a:rPr lang="en-US" sz="2800" dirty="0" err="1"/>
              <a:t>Поставьте</a:t>
            </a:r>
            <a:r>
              <a:rPr lang="en-US" sz="2800" dirty="0"/>
              <a:t> </a:t>
            </a:r>
            <a:r>
              <a:rPr lang="en-US" sz="2800" dirty="0" err="1"/>
              <a:t>глаголы</a:t>
            </a:r>
            <a:r>
              <a:rPr lang="en-US" sz="2800" dirty="0"/>
              <a:t> в </a:t>
            </a:r>
            <a:r>
              <a:rPr lang="en-US" sz="2800" dirty="0" err="1"/>
              <a:t>следующих</a:t>
            </a:r>
            <a:r>
              <a:rPr lang="en-US" sz="2800" dirty="0"/>
              <a:t> </a:t>
            </a:r>
            <a:r>
              <a:rPr lang="en-US" sz="2800" dirty="0" err="1"/>
              <a:t>предложениях</a:t>
            </a:r>
            <a:r>
              <a:rPr lang="en-US" sz="2800" dirty="0"/>
              <a:t> в </a:t>
            </a:r>
            <a:r>
              <a:rPr lang="en-US" sz="2800" dirty="0" err="1"/>
              <a:t>утвердительную</a:t>
            </a:r>
            <a:r>
              <a:rPr lang="en-US" sz="2800" dirty="0"/>
              <a:t>, </a:t>
            </a:r>
            <a:r>
              <a:rPr lang="en-US" sz="2800" dirty="0" err="1"/>
              <a:t>вопросительную</a:t>
            </a:r>
            <a:r>
              <a:rPr lang="en-US" sz="2800" dirty="0"/>
              <a:t> и </a:t>
            </a:r>
            <a:r>
              <a:rPr lang="en-US" sz="2800" dirty="0" err="1"/>
              <a:t>отрицательную</a:t>
            </a:r>
            <a:r>
              <a:rPr lang="en-US" sz="2800" dirty="0"/>
              <a:t> </a:t>
            </a:r>
            <a:r>
              <a:rPr lang="en-US" sz="2800" dirty="0" err="1"/>
              <a:t>формы</a:t>
            </a:r>
            <a:r>
              <a:rPr lang="en-US" sz="2800" dirty="0"/>
              <a:t> Present Simple.</a:t>
            </a:r>
          </a:p>
          <a:p>
            <a:r>
              <a:rPr lang="en-US" sz="2800" dirty="0"/>
              <a:t>1. I (to do) morning exercises.</a:t>
            </a:r>
          </a:p>
          <a:p>
            <a:r>
              <a:rPr lang="en-US" sz="2800" dirty="0"/>
              <a:t>2. He (to work) at a factory.</a:t>
            </a:r>
          </a:p>
          <a:p>
            <a:r>
              <a:rPr lang="en-US" sz="2800" dirty="0"/>
              <a:t>3. She (to sleep) after dinner.</a:t>
            </a:r>
          </a:p>
          <a:p>
            <a:r>
              <a:rPr lang="en-US" sz="2800" dirty="0"/>
              <a:t>4. We (to work) part-time.</a:t>
            </a:r>
          </a:p>
          <a:p>
            <a:r>
              <a:rPr lang="en-US" sz="2800" dirty="0"/>
              <a:t>5. They (to drink) tea every day.</a:t>
            </a:r>
          </a:p>
          <a:p>
            <a:r>
              <a:rPr lang="en-US" sz="2800" dirty="0"/>
              <a:t>6. Mike (to be) a student.</a:t>
            </a:r>
          </a:p>
          <a:p>
            <a:r>
              <a:rPr lang="en-US" sz="2800" dirty="0"/>
              <a:t>7. Helen (to have) a car.</a:t>
            </a:r>
          </a:p>
          <a:p>
            <a:r>
              <a:rPr lang="en-US" sz="2800" dirty="0"/>
              <a:t>8. You (to be) a good friend.</a:t>
            </a:r>
          </a:p>
          <a:p>
            <a:r>
              <a:rPr lang="en-US" sz="2800" dirty="0"/>
              <a:t>9. You (to be) good friends.</a:t>
            </a:r>
          </a:p>
          <a:p>
            <a:r>
              <a:rPr lang="en-US" sz="2800" dirty="0"/>
              <a:t>10. It (to be) difficult to remember everything.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911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Упражнение 4. Используйте слова в скобках для образования предложений в </a:t>
            </a:r>
            <a:r>
              <a:rPr lang="en-US" sz="2400" dirty="0"/>
              <a:t>Present Simple. </a:t>
            </a:r>
            <a:r>
              <a:rPr lang="ru-RU" sz="2400" dirty="0"/>
              <a:t>Обратите внимание, в какой форме должно стоять предложение (утвердительной, вопросительной или отрицательной).</a:t>
            </a:r>
          </a:p>
          <a:p>
            <a:endParaRPr lang="ru-RU" sz="2400" dirty="0" smtClean="0"/>
          </a:p>
          <a:p>
            <a:r>
              <a:rPr lang="ru-RU" sz="2400" dirty="0" smtClean="0"/>
              <a:t>1</a:t>
            </a:r>
            <a:r>
              <a:rPr lang="ru-RU" sz="2400" dirty="0"/>
              <a:t>) </a:t>
            </a:r>
            <a:r>
              <a:rPr lang="en-US" sz="2400" dirty="0"/>
              <a:t>They _____ football at the institute. (to play)</a:t>
            </a:r>
          </a:p>
          <a:p>
            <a:r>
              <a:rPr lang="en-US" sz="2400" dirty="0"/>
              <a:t>2) She _____ emails. (not / to write)</a:t>
            </a:r>
          </a:p>
          <a:p>
            <a:r>
              <a:rPr lang="en-US" sz="2400" dirty="0"/>
              <a:t>3) ____ you____ English? (to speak)</a:t>
            </a:r>
          </a:p>
          <a:p>
            <a:r>
              <a:rPr lang="en-US" sz="2400" dirty="0"/>
              <a:t>4) My mother ____ fish. (not / to like)</a:t>
            </a:r>
          </a:p>
          <a:p>
            <a:r>
              <a:rPr lang="en-US" sz="2400" dirty="0"/>
              <a:t>5) ____ Ann ____ any friends? (to have)</a:t>
            </a:r>
          </a:p>
          <a:p>
            <a:r>
              <a:rPr lang="en-US" sz="2400" dirty="0"/>
              <a:t>6) His brother _____ in an office. (to work)</a:t>
            </a:r>
          </a:p>
          <a:p>
            <a:r>
              <a:rPr lang="en-US" sz="2400" dirty="0"/>
              <a:t>7) She ___ very fast. (cannot / to read)</a:t>
            </a:r>
          </a:p>
          <a:p>
            <a:r>
              <a:rPr lang="en-US" sz="2400" dirty="0"/>
              <a:t>8) ____ they ____ the flowers every 3 days? (to water)</a:t>
            </a:r>
          </a:p>
          <a:p>
            <a:r>
              <a:rPr lang="en-US" sz="2400" dirty="0"/>
              <a:t>9) His wife _____ a motorbike. (not / to ride)</a:t>
            </a:r>
          </a:p>
          <a:p>
            <a:r>
              <a:rPr lang="en-US" sz="2400" dirty="0"/>
              <a:t>10) ____ Elizabeth_____ coffee? (to drink)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68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7825"/>
            <a:ext cx="7848871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6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4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7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21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" y="105090"/>
            <a:ext cx="8964488" cy="67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47294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06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6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735" y="476671"/>
            <a:ext cx="734481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Write the time:</a:t>
            </a:r>
          </a:p>
          <a:p>
            <a:endParaRPr lang="en-US" sz="2400" dirty="0" smtClean="0"/>
          </a:p>
          <a:p>
            <a:r>
              <a:rPr lang="en-US" sz="2400" dirty="0" smtClean="0"/>
              <a:t>3:00-It is …</a:t>
            </a:r>
          </a:p>
          <a:p>
            <a:r>
              <a:rPr lang="en-US" sz="2400" dirty="0" smtClean="0"/>
              <a:t>5:45-</a:t>
            </a:r>
          </a:p>
          <a:p>
            <a:r>
              <a:rPr lang="en-US" sz="2400" dirty="0" smtClean="0"/>
              <a:t>7:30-</a:t>
            </a:r>
          </a:p>
          <a:p>
            <a:r>
              <a:rPr lang="en-US" sz="2400" dirty="0" smtClean="0"/>
              <a:t>2:15-</a:t>
            </a:r>
          </a:p>
          <a:p>
            <a:endParaRPr lang="en-US" sz="2400" dirty="0" smtClean="0"/>
          </a:p>
          <a:p>
            <a:r>
              <a:rPr lang="en-US" sz="2400" dirty="0" smtClean="0"/>
              <a:t>2)Fill in:  </a:t>
            </a:r>
            <a:r>
              <a:rPr lang="en-US" sz="2400" b="1" dirty="0" smtClean="0"/>
              <a:t>in </a:t>
            </a:r>
            <a:r>
              <a:rPr lang="en-US" sz="2400" dirty="0" smtClean="0"/>
              <a:t>or </a:t>
            </a:r>
            <a:r>
              <a:rPr lang="en-US" sz="2400" b="1" dirty="0" smtClean="0"/>
              <a:t>at.</a:t>
            </a:r>
          </a:p>
          <a:p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dirty="0" smtClean="0"/>
              <a:t>…night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…half past eight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…the morning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…noon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…the evening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…midnight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..</a:t>
            </a:r>
            <a:r>
              <a:rPr lang="en-US" sz="2400" dirty="0" smtClean="0"/>
              <a:t>the afternoon</a:t>
            </a:r>
          </a:p>
          <a:p>
            <a:pPr marL="342900" indent="-342900">
              <a:buAutoNum type="arabicPeriod"/>
            </a:pPr>
            <a:endParaRPr lang="en-US" b="1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4388693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7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8" y="620688"/>
            <a:ext cx="8176496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6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802"/>
            <a:ext cx="8568951" cy="659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15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5" y="116632"/>
            <a:ext cx="891161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5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241432" cy="61810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2606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  am?        is?           are?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2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6" y="404664"/>
            <a:ext cx="86233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97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4" y="332656"/>
            <a:ext cx="808371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24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7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" y="0"/>
            <a:ext cx="902450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7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586</Words>
  <Application>Microsoft Office PowerPoint</Application>
  <PresentationFormat>Экран (4:3)</PresentationFormat>
  <Paragraphs>79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</dc:creator>
  <cp:lastModifiedBy>WT-382</cp:lastModifiedBy>
  <cp:revision>26</cp:revision>
  <dcterms:created xsi:type="dcterms:W3CDTF">2020-11-06T07:07:13Z</dcterms:created>
  <dcterms:modified xsi:type="dcterms:W3CDTF">2024-09-06T10:47:16Z</dcterms:modified>
</cp:coreProperties>
</file>