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1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8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1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8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1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9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0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6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BA1C-9055-4DFD-9A85-207C6E7E9569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FBFF-E9F8-4769-8848-7B9EDFBA2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6480720" cy="648072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rgbClr val="FF0000"/>
                </a:solidFill>
              </a:rPr>
              <a:t> Муниципальное бюджетное дошкольное образовательное учреждение детский сад «Руслан»</a:t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</a:rPr>
              <a:t> г. Новый Уренгой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Познавательно-исследовательский проект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во 2 младшей группе по теме: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«Мы такие разные»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</a:t>
            </a:r>
            <a:r>
              <a:rPr lang="ru-RU" sz="1050" b="1" dirty="0" smtClean="0">
                <a:solidFill>
                  <a:srgbClr val="0070C0"/>
                </a:solidFill>
              </a:rPr>
              <a:t>Подготовила: воспитатель</a:t>
            </a:r>
          </a:p>
          <a:p>
            <a:pPr marL="0" indent="0">
              <a:buNone/>
            </a:pPr>
            <a:r>
              <a:rPr lang="ru-RU" sz="105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</a:t>
            </a:r>
            <a:r>
              <a:rPr lang="ru-RU" sz="1050" b="1" dirty="0" err="1" smtClean="0">
                <a:solidFill>
                  <a:srgbClr val="0070C0"/>
                </a:solidFill>
              </a:rPr>
              <a:t>Джанакаева</a:t>
            </a:r>
            <a:r>
              <a:rPr lang="ru-RU" sz="1050" b="1" dirty="0" smtClean="0">
                <a:solidFill>
                  <a:srgbClr val="0070C0"/>
                </a:solidFill>
              </a:rPr>
              <a:t> Талина </a:t>
            </a:r>
            <a:r>
              <a:rPr lang="ru-RU" sz="1050" b="1" dirty="0" err="1" smtClean="0">
                <a:solidFill>
                  <a:srgbClr val="0070C0"/>
                </a:solidFill>
              </a:rPr>
              <a:t>Баймурзаевна</a:t>
            </a:r>
            <a:r>
              <a:rPr lang="ru-RU" sz="1050" b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19256" cy="3550071"/>
          </a:xfrm>
        </p:spPr>
        <p:txBody>
          <a:bodyPr/>
          <a:lstStyle/>
          <a:p>
            <a:r>
              <a:rPr lang="ru-RU" dirty="0"/>
              <a:t>Подводя итог можно сказать, что проводимая работа по данному проекту благотворно повлияла на социализацию детей в группе, на развитие сферы восприятия, чувств, нравственных установок дошкольников, на взаимоотношения между мальчиками и девочками. В ходе реализации проекта «Мы такие разные» предполагаемые результаты были достигнуты.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96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33123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«Если я чем-то на тебя не похож, я этим вовсе не оскорбляю тебя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а, напротив, одаряю».                (Антуан де </a:t>
            </a:r>
            <a:r>
              <a:rPr lang="ru-RU" dirty="0" err="1" smtClean="0">
                <a:solidFill>
                  <a:srgbClr val="FF0000"/>
                </a:solidFill>
              </a:rPr>
              <a:t>Сент</a:t>
            </a:r>
            <a:r>
              <a:rPr lang="ru-RU" dirty="0" smtClean="0">
                <a:solidFill>
                  <a:srgbClr val="FF0000"/>
                </a:solidFill>
              </a:rPr>
              <a:t> - Экзюпери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71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Паспорт проекта: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4968552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>
                <a:solidFill>
                  <a:srgbClr val="FF0000"/>
                </a:solidFill>
              </a:rPr>
              <a:t>Аннотация </a:t>
            </a:r>
          </a:p>
          <a:p>
            <a:r>
              <a:rPr lang="ru-RU" dirty="0" smtClean="0"/>
              <a:t>   </a:t>
            </a:r>
            <a:r>
              <a:rPr lang="ru-RU" sz="2900" dirty="0" smtClean="0"/>
              <a:t>Проект направлен на социальное   развитие детей младшего дошкольного возраста, на становление у них гендерной идентичности. </a:t>
            </a:r>
          </a:p>
          <a:p>
            <a:r>
              <a:rPr lang="ru-RU" sz="2900" dirty="0" smtClean="0">
                <a:solidFill>
                  <a:srgbClr val="FF0000"/>
                </a:solidFill>
              </a:rPr>
              <a:t>Пояснительная записка</a:t>
            </a:r>
            <a:r>
              <a:rPr lang="ru-RU" sz="2900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3100" dirty="0" smtClean="0"/>
              <a:t>В условиях современного общества особую роль приобретает личностно ориентированный подход к каждому ребенку. В связи с этим, на первое место поднимается проблема учета гендерных особенностей воспитанников. Младший дошкольный возраст – пора вступления ребенка в дошкольное детство, начало качественно нового этапа в его развитии. Возникновение собственного самостоятельного «Я» и психологический выход из совместной со взрослым позиции «Мы», меняет отношение ребенка ко всему, что его окружает. В этот период центральное место в поле его осознания занимает мир людей. Он с любопытством изучает взрослых, «открывает» для себя в новом качестве сверстника. . Он берет на себя первые роли – близких взрослых и воссоздает в игре модель отношения взрослых к ребенку.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230425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Актуальность проекта</a:t>
            </a:r>
          </a:p>
          <a:p>
            <a:r>
              <a:rPr lang="ru-RU" sz="1200" dirty="0" smtClean="0"/>
              <a:t>Вопрос о гендерном воспитании в настоящее время начал приобретать актуальность, возникла необходимость дифференцированного подхода к воспитанию девочек и мальчиков, начиная уже с дошкольного возраста. Научно доказано, что к 2 годам ребенок начинает понимать, кто он – девочка или мальчик, а с 3 лет дети уже осознают, что девочки становятся женщинами, а мальчики – мужчинами, что принадлежность к полу сохраняется независимо от возникающих ситуаций или желаний ребенка, т.е. формируется гендерная устойчивость. </a:t>
            </a:r>
            <a:endParaRPr lang="ru-RU" sz="12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3645024"/>
            <a:ext cx="4041775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Гипотеза реализации проекта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b="1" dirty="0" smtClean="0"/>
              <a:t>Реализация проекта  позволит объединить усилия педагога и семьи для углубленного погружения ребенка в среду, где дошкольник откроет для себя свой пол, ценностное отношение к </a:t>
            </a:r>
            <a:r>
              <a:rPr lang="ru-RU" sz="1600" b="1" dirty="0" err="1" smtClean="0"/>
              <a:t>себе,к</a:t>
            </a:r>
            <a:r>
              <a:rPr lang="ru-RU" sz="1600" b="1" dirty="0" smtClean="0"/>
              <a:t> противоположному полу и к своей семье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34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1544" cy="74786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248472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проекта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4536504" cy="5904656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/>
              <a:t>Содействие нравственному развитию и поло ролевой социализации детей.</a:t>
            </a:r>
          </a:p>
          <a:p>
            <a:r>
              <a:rPr lang="ru-RU" sz="4500" dirty="0" smtClean="0">
                <a:solidFill>
                  <a:srgbClr val="FF0000"/>
                </a:solidFill>
              </a:rPr>
              <a:t>Задачи проекта•</a:t>
            </a:r>
            <a:r>
              <a:rPr lang="ru-RU" sz="40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ru-RU" sz="4000" dirty="0" smtClean="0"/>
              <a:t>Упорядочить и закрепить понятия детей о себе, как о представителе определенного пола. Формировать образ «Я» первичные гендерные представления. </a:t>
            </a:r>
          </a:p>
          <a:p>
            <a:r>
              <a:rPr lang="ru-RU" sz="4000" dirty="0" smtClean="0"/>
              <a:t>Учить детей определять разницу между мальчиками и девочками  по внешним признакам, по одежде. </a:t>
            </a:r>
          </a:p>
          <a:p>
            <a:r>
              <a:rPr lang="ru-RU" sz="4000" dirty="0" smtClean="0"/>
              <a:t>Формировать у детей элементарные представления о членах семьи, как о людях разных полов, объединенных </a:t>
            </a:r>
          </a:p>
          <a:p>
            <a:r>
              <a:rPr lang="ru-RU" sz="4000" dirty="0" smtClean="0"/>
              <a:t>родственным началом. </a:t>
            </a:r>
          </a:p>
          <a:p>
            <a:r>
              <a:rPr lang="ru-RU" sz="4000" dirty="0" smtClean="0"/>
              <a:t>Способствовать развитию умений в игровом задании подбирать предметы, удовлетворяющие потребности детей в зависимости от их пола. </a:t>
            </a:r>
          </a:p>
          <a:p>
            <a:r>
              <a:rPr lang="ru-RU" sz="4000" dirty="0" smtClean="0"/>
              <a:t>Развивать основы социального взаимодействия между мальчиками и девочками. </a:t>
            </a:r>
          </a:p>
          <a:p>
            <a:r>
              <a:rPr lang="ru-RU" sz="4000" dirty="0" smtClean="0"/>
              <a:t>Воспитывать культуру дружеских отношений в детском коллективе, способствовать формированию позитивного отношения к себе и своим друзьям.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608512" cy="4464496"/>
          </a:xfrm>
        </p:spPr>
        <p:txBody>
          <a:bodyPr>
            <a:noAutofit/>
          </a:bodyPr>
          <a:lstStyle/>
          <a:p>
            <a:r>
              <a:rPr lang="ru-RU" sz="1600" dirty="0"/>
              <a:t>Использование народных сказок в гендерном воспитании детей. Сказка – это школа истинной жизни, ибо она дает ребенку возможность вникнуть в существо нравственных проблем и уяснить характер важнейших этических выборов. Сказка моделирует важнейшие ситуации жизни, иллюстрируя последствия неверных решений. Она научит терпению и скромности, показывает истинные масштабы происходящего в буднях, дарует понимание и смирения и благородства. Таким образом, сказка как средство воспитания, блестяще выполняет функции «назидания, развлечения, устрашения», что отвечает сущностным потребностям ребенка. Сказка учит детей быть добрыми и справедливыми, противостоять злу, презирать хитрецов и льстецов, ненавидеть злодеев. Это еще одна замечательная особенность, которая важна для ребенка дошкольного возраста.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5148064" y="548680"/>
            <a:ext cx="352839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Новизна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169695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496" y="274638"/>
            <a:ext cx="2160240" cy="1066130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107505" y="1052736"/>
            <a:ext cx="3960440" cy="410445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Наглядный </a:t>
            </a:r>
            <a:r>
              <a:rPr lang="ru-RU" b="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словесный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Практический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игровой</a:t>
            </a:r>
            <a:endParaRPr lang="ru-RU" b="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Направления </a:t>
            </a:r>
            <a:r>
              <a:rPr lang="ru-RU" dirty="0" smtClean="0">
                <a:solidFill>
                  <a:srgbClr val="FF0000"/>
                </a:solidFill>
              </a:rPr>
              <a:t>работы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с </a:t>
            </a:r>
            <a:r>
              <a:rPr lang="ru-RU" b="0" dirty="0"/>
              <a:t>педагогами  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с </a:t>
            </a:r>
            <a:r>
              <a:rPr lang="ru-RU" b="0" dirty="0"/>
              <a:t>воспитанниками  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b="0" dirty="0" smtClean="0"/>
              <a:t>с </a:t>
            </a:r>
            <a:r>
              <a:rPr lang="ru-RU" b="0" dirty="0"/>
              <a:t>родителями</a:t>
            </a:r>
          </a:p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quarter" idx="4"/>
          </p:nvPr>
        </p:nvSpPr>
        <p:spPr>
          <a:xfrm>
            <a:off x="4067944" y="476672"/>
            <a:ext cx="4896544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ОЖИДАЕМЫЕ       РЕЗУЛЬТАТЫ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dirty="0" smtClean="0"/>
              <a:t>Определение </a:t>
            </a:r>
            <a:r>
              <a:rPr lang="ru-RU" dirty="0"/>
              <a:t>гендерной позиции по отношению к окружающему миру и людям. </a:t>
            </a:r>
          </a:p>
          <a:p>
            <a:r>
              <a:rPr lang="ru-RU" dirty="0" smtClean="0"/>
              <a:t>Осознание </a:t>
            </a:r>
            <a:r>
              <a:rPr lang="ru-RU" dirty="0"/>
              <a:t>собственного «Я» – мальчик/девочка. 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ребенка как личности в социуме и семье, и пробуждение чувства мужественности (женственности). </a:t>
            </a:r>
          </a:p>
          <a:p>
            <a:r>
              <a:rPr lang="ru-RU" dirty="0" smtClean="0"/>
              <a:t>Проявление </a:t>
            </a:r>
            <a:r>
              <a:rPr lang="ru-RU" dirty="0"/>
              <a:t>благодарности, заботы и внимания по отношению к родителям, понимание значимости семьи в своей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02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38164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55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5" y="310344"/>
            <a:ext cx="3179887" cy="54229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518271"/>
            <a:ext cx="4032448" cy="5007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36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045"/>
            <a:ext cx="2520280" cy="2714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44731"/>
            <a:ext cx="3096344" cy="2984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Объект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8086"/>
            <a:ext cx="2592288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759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9361040" cy="7308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Итоги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9593" y="1268759"/>
            <a:ext cx="7787208" cy="288033"/>
          </a:xfrm>
        </p:spPr>
        <p:txBody>
          <a:bodyPr>
            <a:normAutofit fontScale="62500" lnSpcReduction="20000"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-180527" y="1628800"/>
            <a:ext cx="8867328" cy="52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Дети </a:t>
            </a:r>
          </a:p>
          <a:p>
            <a:r>
              <a:rPr lang="ru-RU" dirty="0" smtClean="0"/>
              <a:t> сформированы </a:t>
            </a:r>
            <a:r>
              <a:rPr lang="ru-RU" dirty="0"/>
              <a:t>первичные представления о себе, собственной принадлежности и принадлежности других людей к определенному полу. </a:t>
            </a:r>
            <a:endParaRPr lang="ru-RU" dirty="0" smtClean="0"/>
          </a:p>
          <a:p>
            <a:r>
              <a:rPr lang="ru-RU" dirty="0" smtClean="0"/>
              <a:t>получены </a:t>
            </a:r>
            <a:r>
              <a:rPr lang="ru-RU" dirty="0"/>
              <a:t>представления о родственных отношениях и распределении семейных обязанностей. 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кругозора и увеличение объема знаний о профессиональной деятельности взрослых. </a:t>
            </a:r>
          </a:p>
          <a:p>
            <a:r>
              <a:rPr lang="ru-RU" dirty="0" smtClean="0"/>
              <a:t>сформировано </a:t>
            </a:r>
            <a:r>
              <a:rPr lang="ru-RU" dirty="0"/>
              <a:t>положительное отношение к выполнению будущей социальной роли. </a:t>
            </a:r>
          </a:p>
          <a:p>
            <a:r>
              <a:rPr lang="ru-RU" dirty="0" smtClean="0"/>
              <a:t>выросла </a:t>
            </a:r>
            <a:r>
              <a:rPr lang="ru-RU" dirty="0"/>
              <a:t>культура общения между мальчиками и девочками. </a:t>
            </a:r>
          </a:p>
          <a:p>
            <a:r>
              <a:rPr lang="ru-RU" dirty="0" smtClean="0"/>
              <a:t>проявление </a:t>
            </a:r>
            <a:r>
              <a:rPr lang="ru-RU" dirty="0"/>
              <a:t>уважительного отношения к родным и близким.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Родители </a:t>
            </a:r>
          </a:p>
          <a:p>
            <a:r>
              <a:rPr lang="ru-RU" dirty="0" smtClean="0"/>
              <a:t>повысился </a:t>
            </a:r>
            <a:r>
              <a:rPr lang="ru-RU" dirty="0"/>
              <a:t>уровень компетентности родителей в вопросах гендерного </a:t>
            </a:r>
          </a:p>
          <a:p>
            <a:r>
              <a:rPr lang="ru-RU" dirty="0"/>
              <a:t>воспитания.                                                                                </a:t>
            </a:r>
          </a:p>
          <a:p>
            <a:r>
              <a:rPr lang="ru-RU" dirty="0" smtClean="0"/>
              <a:t>активизация </a:t>
            </a:r>
            <a:r>
              <a:rPr lang="ru-RU" dirty="0"/>
              <a:t>участия в организации совместной деятельности по воспитанию детей. 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Педагог 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педагогического мастерства в вопросах гендерного воспитания. 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консультативно - практического материала для родителей. </a:t>
            </a:r>
          </a:p>
          <a:p>
            <a:r>
              <a:rPr lang="ru-RU" dirty="0" smtClean="0"/>
              <a:t>выработка </a:t>
            </a:r>
            <a:r>
              <a:rPr lang="ru-RU" dirty="0"/>
              <a:t>единого стиля воспитания и общения с ребенком в ДОУ и семье.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80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700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бюджетное дошкольное образовательное учреждение детский сад «Руслан»  г. Новый Уренгой</vt:lpstr>
      <vt:lpstr>«Если я чем-то на тебя не похож, я этим вовсе не оскорбляю тебя а, напротив, одаряю».                (Антуан де Сент - Экзюпери) </vt:lpstr>
      <vt:lpstr>Паспорт проекта: </vt:lpstr>
      <vt:lpstr>Цель проекта </vt:lpstr>
      <vt:lpstr>Методы</vt:lpstr>
      <vt:lpstr>Презентация PowerPoint</vt:lpstr>
      <vt:lpstr>Презентация PowerPoint</vt:lpstr>
      <vt:lpstr>Презентация PowerPoint</vt:lpstr>
      <vt:lpstr> Итоги проекта:</vt:lpstr>
      <vt:lpstr>Вывод.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«Руслан» Город Новый Уренгой Ямало Ненецкий Автономный Округ</dc:title>
  <dc:creator>User</dc:creator>
  <cp:lastModifiedBy>User</cp:lastModifiedBy>
  <cp:revision>22</cp:revision>
  <dcterms:created xsi:type="dcterms:W3CDTF">2024-11-25T10:06:54Z</dcterms:created>
  <dcterms:modified xsi:type="dcterms:W3CDTF">2025-01-15T12:17:27Z</dcterms:modified>
</cp:coreProperties>
</file>