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CFCFE-2E58-479B-9BA2-0E43E2E79E8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EE21B-C711-4120-A03A-062FF1A6F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CFCFE-2E58-479B-9BA2-0E43E2E79E8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EE21B-C711-4120-A03A-062FF1A6F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CFCFE-2E58-479B-9BA2-0E43E2E79E8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EE21B-C711-4120-A03A-062FF1A6F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CFCFE-2E58-479B-9BA2-0E43E2E79E8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EE21B-C711-4120-A03A-062FF1A6F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CFCFE-2E58-479B-9BA2-0E43E2E79E8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EE21B-C711-4120-A03A-062FF1A6F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CFCFE-2E58-479B-9BA2-0E43E2E79E8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EE21B-C711-4120-A03A-062FF1A6F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CFCFE-2E58-479B-9BA2-0E43E2E79E8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EE21B-C711-4120-A03A-062FF1A6F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CFCFE-2E58-479B-9BA2-0E43E2E79E8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EE21B-C711-4120-A03A-062FF1A6F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CFCFE-2E58-479B-9BA2-0E43E2E79E8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EE21B-C711-4120-A03A-062FF1A6F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CFCFE-2E58-479B-9BA2-0E43E2E79E8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EE21B-C711-4120-A03A-062FF1A6F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CFCFE-2E58-479B-9BA2-0E43E2E79E8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EE21B-C711-4120-A03A-062FF1A6FEF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1CFCFE-2E58-479B-9BA2-0E43E2E79E8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FEE21B-C711-4120-A03A-062FF1A6FE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Подготовила воспитатель 1 категории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Марченко Надежда Николаевна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МБДОУ «Детский сад № 16 г.Выборга»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myslide.ru/documents_2/64bbdc36a0affd7735d8306a5ff87685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29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00.infourok.ru/images/doc/113/133429/img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rezentacii.info/wp-content/uploads/2015/11/ed5UswxHa7daqnq8/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5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900igr.net/datas/okruzhajuschij-mir/Domashnie-i-dikie/0008-008-CHto-chelovek-poluchaet-ot-domashnikh-zhivotnyk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4096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ndroid-gameplay.ru/sites/default/files/fotoprog/1a_zhivotnye_i_ih_detenyshi_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00.infourok.ru/images/doc/176/201511/img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de5/0003a3dc-34a5485c/1/img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5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rhivurokov.ru/multiurok/html/2017/09/20/s_59c2be72ef098/img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razvitiedetei.info/wp-content/uploads/2014/08/ctihi-detym-ko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www.stihi.ru/pics/2016/12/23/43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ompolnajachasa.at.ua/_pu/23/877918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2588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900igr.net/up/datas/55654/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2.infourok.ru/uploads/ex/0ca7/000563d6-e22c7dd2/img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ypresentation.ru/documents/524868e3294d082e96fa64e72c2957fe/im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554/0004378b-69d593e5/img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2.infourok.ru/uploads/ex/0ca7/000563d6-e22c7dd2/img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igslide.ru/images/30/29662/960/img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2.infourok.ru/uploads/ex/0ca7/000563d6-e22c7dd2/img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</TotalTime>
  <Words>15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</dc:creator>
  <cp:lastModifiedBy>Х</cp:lastModifiedBy>
  <cp:revision>5</cp:revision>
  <dcterms:created xsi:type="dcterms:W3CDTF">2017-10-31T19:24:17Z</dcterms:created>
  <dcterms:modified xsi:type="dcterms:W3CDTF">2017-10-31T20:01:44Z</dcterms:modified>
</cp:coreProperties>
</file>