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7" r:id="rId5"/>
    <p:sldId id="268" r:id="rId6"/>
    <p:sldId id="259" r:id="rId7"/>
    <p:sldId id="270" r:id="rId8"/>
    <p:sldId id="264" r:id="rId9"/>
    <p:sldId id="269" r:id="rId10"/>
    <p:sldId id="265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558D"/>
    <a:srgbClr val="856BA5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499992" y="4365104"/>
            <a:ext cx="3764324" cy="172819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lang="ru-RU" sz="54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836712"/>
            <a:ext cx="691276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714356"/>
            <a:ext cx="58579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УРОК </a:t>
            </a:r>
          </a:p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РУССКОГО ЯЗЫКА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Alexander\Рабочий стол\privetstvie-373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628" y="3143248"/>
            <a:ext cx="2714644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Спишите предложение, выпишите словосочетания: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000240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Вчера в саду распустились прекрасные розы.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4" name="Picture 1" descr="C:\Documents and Settings\Alexander\Рабочий стол\jemocii_3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929066"/>
            <a:ext cx="1791053" cy="1928826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571868" y="3286124"/>
            <a:ext cx="107157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14744" y="2643182"/>
            <a:ext cx="307183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14744" y="2786058"/>
            <a:ext cx="307183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14480" y="3714752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Прекрасные розы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71604" y="4357694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3200" b="1" dirty="0" smtClean="0">
                <a:solidFill>
                  <a:srgbClr val="002060"/>
                </a:solidFill>
              </a:rPr>
              <a:t>Распустились в саду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43042" y="5072074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Распустились вчера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18" name="Picture 2" descr="C:\Documents and Settings\Alexander\Рабочий стол\jemocii_1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714752"/>
            <a:ext cx="185738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85728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Выводы: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857232"/>
            <a:ext cx="91440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Словосочетание – это …</a:t>
            </a: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</a:rPr>
              <a:t> Предложение – это …</a:t>
            </a: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</a:rPr>
              <a:t> Словосочетание сходно с предложением тем, что …</a:t>
            </a: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</a:rPr>
              <a:t> Предложение отличается от словосочетания тем,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что …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Выписывая словосочетания из предложения,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        надо помнить …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8675" name="Picture 3" descr="C:\Documents and Settings\Alexander\Рабочий стол\MOI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714884"/>
            <a:ext cx="1666879" cy="1785950"/>
          </a:xfrm>
          <a:prstGeom prst="rect">
            <a:avLst/>
          </a:prstGeom>
          <a:noFill/>
        </p:spPr>
      </p:pic>
      <p:pic>
        <p:nvPicPr>
          <p:cNvPr id="28676" name="Picture 4" descr="C:\Documents and Settings\Alexander\Рабочий стол\278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4143380"/>
            <a:ext cx="2500330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Alexander\Рабочий стол\sm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642918"/>
            <a:ext cx="2143125" cy="2114550"/>
          </a:xfrm>
          <a:prstGeom prst="rect">
            <a:avLst/>
          </a:prstGeom>
          <a:noFill/>
        </p:spPr>
      </p:pic>
      <p:sp>
        <p:nvSpPr>
          <p:cNvPr id="29700" name="AutoShape 4" descr="http://monsterhigh.su/_fr/1/496506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1" name="Picture 5" descr="C:\Documents and Settings\Alexander\Рабочий стол\4965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428868"/>
            <a:ext cx="2262190" cy="2357454"/>
          </a:xfrm>
          <a:prstGeom prst="rect">
            <a:avLst/>
          </a:prstGeom>
          <a:noFill/>
        </p:spPr>
      </p:pic>
      <p:pic>
        <p:nvPicPr>
          <p:cNvPr id="29702" name="Picture 6" descr="C:\Documents and Settings\Alexander\Рабочий стол\smile_chorando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214818"/>
            <a:ext cx="2000264" cy="216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>
                <a:solidFill>
                  <a:srgbClr val="7030A0"/>
                </a:solidFill>
              </a:rPr>
              <a:t>«Только те, кто не боится больших неудач, смогут достичь большого успеха» </a:t>
            </a:r>
            <a:br>
              <a:rPr lang="ru-RU" sz="4800" dirty="0" smtClean="0">
                <a:solidFill>
                  <a:srgbClr val="7030A0"/>
                </a:solidFill>
              </a:rPr>
            </a:br>
            <a:r>
              <a:rPr lang="ru-RU" sz="4800" dirty="0" smtClean="0">
                <a:solidFill>
                  <a:srgbClr val="7030A0"/>
                </a:solidFill>
              </a:rPr>
              <a:t/>
            </a:r>
            <a:br>
              <a:rPr lang="ru-RU" sz="4800" dirty="0" smtClean="0">
                <a:solidFill>
                  <a:srgbClr val="7030A0"/>
                </a:solidFill>
              </a:rPr>
            </a:br>
            <a:r>
              <a:rPr lang="ru-RU" sz="4800" dirty="0" smtClean="0">
                <a:solidFill>
                  <a:srgbClr val="7030A0"/>
                </a:solidFill>
              </a:rPr>
              <a:t>                    Роберт Кеннеди </a:t>
            </a:r>
            <a:endParaRPr lang="ru-RU" sz="4800" dirty="0">
              <a:solidFill>
                <a:srgbClr val="7030A0"/>
              </a:solidFill>
              <a:latin typeface="+mn-lt"/>
            </a:endParaRPr>
          </a:p>
        </p:txBody>
      </p:sp>
      <p:pic>
        <p:nvPicPr>
          <p:cNvPr id="1026" name="Picture 2" descr="C:\Documents and Settings\Alexander\Рабочий стол\dumy-14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714884"/>
            <a:ext cx="157163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Разбейте данные языковые единицы на группы: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71612"/>
            <a:ext cx="81439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        Голубое небо.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  Дети пишут.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  Бегал по дорожке.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  Над рекой повисла радуга.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  Шёл быстро.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        Мальчик строит замок из песка.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Alexander\Рабочий стол\album_0506103925_516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7950" y="4714884"/>
            <a:ext cx="1914518" cy="1595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  СЛОВОСОЧЕТАНИЯ                     ПРЕДЛОЖЕНИЯ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85926"/>
            <a:ext cx="2346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Голубое небо.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643182"/>
            <a:ext cx="3132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Бегал по дорожке.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429000"/>
            <a:ext cx="2298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Шёл быстро.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1785926"/>
            <a:ext cx="2202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Дети пишут.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2643182"/>
            <a:ext cx="4532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Над рекой повисла радуга.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3429000"/>
            <a:ext cx="5447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Мальчик строит замок из песка.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4572008"/>
            <a:ext cx="7000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</a:rPr>
              <a:t>ТЕМА УРОКА: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«СЛОВОСОЧЕТАНИЕ И ПРЕДЛОЖЕНИЕ»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Alexander\Рабочий стол\emocii-2269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43702" y="4143380"/>
            <a:ext cx="1981207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E558D"/>
                </a:solidFill>
              </a:rPr>
              <a:t>ЦЕЛИ УРОКА:</a:t>
            </a:r>
            <a:endParaRPr lang="ru-RU" b="1" dirty="0">
              <a:solidFill>
                <a:srgbClr val="6E558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714488"/>
            <a:ext cx="84296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 </a:t>
            </a:r>
            <a:r>
              <a:rPr lang="ru-RU" sz="3200" dirty="0" smtClean="0"/>
              <a:t>ЗНАТЬ, ЧТО ТАКОЕ  …</a:t>
            </a:r>
          </a:p>
          <a:p>
            <a:pPr>
              <a:buFont typeface="Wingdings" pitchFamily="2" charset="2"/>
              <a:buChar char="§"/>
            </a:pPr>
            <a:endParaRPr lang="ru-RU" sz="3200" dirty="0" smtClean="0"/>
          </a:p>
          <a:p>
            <a:pPr>
              <a:buFont typeface="Wingdings" pitchFamily="2" charset="2"/>
              <a:buChar char="§"/>
            </a:pPr>
            <a:r>
              <a:rPr lang="ru-RU" sz="3200" dirty="0" smtClean="0"/>
              <a:t> УМЕТЬ РАЗЛИЧАТЬ …</a:t>
            </a:r>
          </a:p>
          <a:p>
            <a:pPr>
              <a:buFont typeface="Wingdings" pitchFamily="2" charset="2"/>
              <a:buChar char="§"/>
            </a:pPr>
            <a:endParaRPr lang="ru-RU" sz="3200" dirty="0" smtClean="0"/>
          </a:p>
          <a:p>
            <a:pPr>
              <a:buFont typeface="Wingdings" pitchFamily="2" charset="2"/>
              <a:buChar char="§"/>
            </a:pPr>
            <a:r>
              <a:rPr lang="ru-RU" sz="3200" dirty="0" smtClean="0"/>
              <a:t> УМЕТЬ ВЫДЕЛЯТЬ И ВЫПИСЫВАТЬ  …</a:t>
            </a:r>
            <a:endParaRPr lang="ru-RU" sz="3200" dirty="0"/>
          </a:p>
        </p:txBody>
      </p:sp>
      <p:sp>
        <p:nvSpPr>
          <p:cNvPr id="8194" name="AutoShape 2" descr="http://mirgif.com/mal/jemocii/jemocii_28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5" name="Picture 3" descr="C:\Documents and Settings\Alexander\Рабочий стол\jemocii_2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357694"/>
            <a:ext cx="192882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290" y="1142984"/>
            <a:ext cx="67866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Неторопливая река, отражает небо, ясное небо, неторопливая небо, река ясное.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35716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Как называются данные пары слов? </a:t>
            </a:r>
            <a:endParaRPr lang="ru-RU" sz="3600" b="1" dirty="0">
              <a:solidFill>
                <a:srgbClr val="7030A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428728" y="4429132"/>
            <a:ext cx="6215106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428728" y="5357826"/>
            <a:ext cx="37147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169" name="Picture 1" descr="C:\Documents and Settings\Alexander\Рабочий стол\jemocii_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714884"/>
            <a:ext cx="1571632" cy="15859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071546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	Неторопливая река отражает ясное небо.</a:t>
            </a:r>
            <a:endParaRPr lang="ru-RU" sz="54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429388" y="1928802"/>
            <a:ext cx="14287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57224" y="2714620"/>
            <a:ext cx="28575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57224" y="2857496"/>
            <a:ext cx="28575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C:\Documents and Settings\Alexander\Рабочий стол\jemocii_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857628"/>
            <a:ext cx="1714512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Найдите ошибки: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714356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="1" dirty="0" smtClean="0">
              <a:solidFill>
                <a:srgbClr val="002060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	С пасмурного неба изредка падали одинокие снежинки. </a:t>
            </a: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 пасмурного неба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изредка падали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падали снежинки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одинокие снежинки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падали одинокие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6145" name="Picture 1" descr="C:\Documents and Settings\Alexander\Рабочий стол\jemocii_3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7226" y="4500570"/>
            <a:ext cx="1791053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714356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 пасмурного неба изредка падали одинокие снежинки. </a:t>
            </a:r>
          </a:p>
          <a:p>
            <a:endParaRPr lang="ru-RU" sz="4000" b="1" dirty="0" smtClean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00628" y="2000240"/>
            <a:ext cx="221457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28662" y="2000240"/>
            <a:ext cx="15716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28662" y="2143116"/>
            <a:ext cx="15716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43108" y="2786058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Одинокие снежинки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5984" y="3714752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Падали изредка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57422" y="4786322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Падали с неба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28860" y="5786454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 пасмурного неба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5121" name="Picture 1" descr="C:\Documents and Settings\Alexander\Рабочий стол\jemocii_1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500570"/>
            <a:ext cx="192882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195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   «Только те, кто не боится больших неудач, смогут достичь большого успеха»                       Роберт Кеннеди </vt:lpstr>
      <vt:lpstr>Разбейте данные языковые единицы на группы:</vt:lpstr>
      <vt:lpstr>   СЛОВОСОЧЕТАНИЯ                     ПРЕДЛОЖЕНИЯ</vt:lpstr>
      <vt:lpstr>ЦЕЛИ УРОКА:</vt:lpstr>
      <vt:lpstr>Слайд 6</vt:lpstr>
      <vt:lpstr>Слайд 7</vt:lpstr>
      <vt:lpstr>Найдите ошибки:</vt:lpstr>
      <vt:lpstr>Слайд 9</vt:lpstr>
      <vt:lpstr>Спишите предложение, выпишите словосочетания: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Alexander</cp:lastModifiedBy>
  <cp:revision>43</cp:revision>
  <dcterms:created xsi:type="dcterms:W3CDTF">2013-07-29T17:42:42Z</dcterms:created>
  <dcterms:modified xsi:type="dcterms:W3CDTF">2013-11-26T18:30:25Z</dcterms:modified>
</cp:coreProperties>
</file>