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00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253F-31E1-4DB8-A6F6-F14146DFB6A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8784-6562-46B5-A4D8-F9E605281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75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A6DC-F7F4-4B13-9CC1-68BA0EA59D7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0DA0-D270-41D8-B8B9-B6F464F56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11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7533-D469-4083-9F9D-E9C27CC5797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3F2F-A66A-4F7A-A865-297A4A333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77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2A61-8F07-4AA9-8EA4-BB80FB4ADD63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1261-25F1-48D3-9516-17D3CE37A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26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9B86-947E-4D75-9CC1-FC9460067CC5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311A-55CE-4033-80C6-2C06E677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3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2E6F-05BB-4CF6-8D1A-1887D5ABC1BF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43F7-ECB6-4E2C-9C8A-DF08BD31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6E92-D560-4F0E-9BDA-C3DB6DB78CB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B9D4-4590-40BD-9D3B-51D8B280E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54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0F1E-A0C8-495F-BD26-E07BE51EBE39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259A-C2B9-4B4A-BE7B-CA9E241A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5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C25D-DA86-4376-B07D-07497EECE9F0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0ABA-CA2C-47FB-A7CE-B13978671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4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FAF0-3043-4C1D-B988-641DAF48C246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5FFE-2242-42DB-9FEC-AF3AA34E1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31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FB3B-6B40-460D-8955-6C02385F7068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120A-1A67-4BFE-82F4-C8D3B0B85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9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AE56AC-2E76-4830-9807-969EDB31BAFE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99E12-3AC6-4ACC-AF48-AA2229B02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Алгоритм подготовки и проведения промежуточной и итоговой диагностики.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886200"/>
            <a:ext cx="5328592" cy="16310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Агапова Татьяна Степановна</a:t>
            </a:r>
            <a:endParaRPr lang="ru-RU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16024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Диагностика имеет большое значение для целенаправленного и эффективного осуществления </a:t>
            </a:r>
            <a:r>
              <a:rPr lang="ru-RU" sz="2400" dirty="0" err="1">
                <a:solidFill>
                  <a:srgbClr val="002060"/>
                </a:solidFill>
              </a:rPr>
              <a:t>воспитательно</a:t>
            </a:r>
            <a:r>
              <a:rPr lang="ru-RU" sz="2400" dirty="0">
                <a:solidFill>
                  <a:srgbClr val="002060"/>
                </a:solidFill>
              </a:rPr>
              <a:t>-образовательного процесса. Она позволяет путем контроля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 коррекции всей системы воспитания и обучения и составляющих ее компонентов совершенствовать процесс воспитания, обучения и развития детей.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96952"/>
            <a:ext cx="7004475" cy="3273425"/>
          </a:xfrm>
        </p:spPr>
      </p:pic>
    </p:spTree>
    <p:extLst>
      <p:ext uri="{BB962C8B-B14F-4D97-AF65-F5344CB8AC3E}">
        <p14:creationId xmlns:p14="http://schemas.microsoft.com/office/powerpoint/2010/main" xmlns="" val="190756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880320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54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Педагогическая </a:t>
            </a:r>
            <a:r>
              <a:rPr lang="ru-RU" sz="2400" dirty="0" smtClean="0">
                <a:solidFill>
                  <a:srgbClr val="002060"/>
                </a:solidFill>
              </a:rPr>
              <a:t>диагностика  </a:t>
            </a:r>
            <a:r>
              <a:rPr lang="ru-RU" sz="2400" dirty="0">
                <a:solidFill>
                  <a:srgbClr val="002060"/>
                </a:solidFill>
              </a:rPr>
              <a:t>— совокупность приёмов контроля и оценки, направленных на решение задач оптимизации учебного процесса, дифференциации учащихся, а также совершенствования образовательных программ и методов педагогического </a:t>
            </a:r>
            <a:r>
              <a:rPr lang="ru-RU" sz="2400" dirty="0" smtClean="0">
                <a:solidFill>
                  <a:srgbClr val="002060"/>
                </a:solidFill>
              </a:rPr>
              <a:t>воздействия.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0382" y="2076446"/>
            <a:ext cx="5983236" cy="3962408"/>
          </a:xfrm>
        </p:spPr>
      </p:pic>
    </p:spTree>
    <p:extLst>
      <p:ext uri="{BB962C8B-B14F-4D97-AF65-F5344CB8AC3E}">
        <p14:creationId xmlns:p14="http://schemas.microsoft.com/office/powerpoint/2010/main" xmlns="" val="293159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Диагностика  помогает выявлять способности у ребенка, навыки, его личностные качества, самосознание, самооценку, уровень развития и остальные «непознанные стороны»  малыша. В ходе диагностики выявляют индивидуальные особенности каждого ребенка, и прорабатывают дальнейшие действия по воспитанию, направленности развития и последующую работу с ним.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96952"/>
            <a:ext cx="4882696" cy="3417888"/>
          </a:xfrm>
        </p:spPr>
      </p:pic>
    </p:spTree>
    <p:extLst>
      <p:ext uri="{BB962C8B-B14F-4D97-AF65-F5344CB8AC3E}">
        <p14:creationId xmlns:p14="http://schemas.microsoft.com/office/powerpoint/2010/main" xmlns="" val="179917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17638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Алгоритм подготовки и проведения промежуточной и итоговой диагностики: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1. Постановка задач  на развитие интегративных качеств у детей (задачи из раздела основной общеобразовательной программы ДОУ «Содержание психолого-педагогической работы по освоению образовательных областей»)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2. Подбор показателей интегративных качеств по возрастам (показатели подбираются из комплексной и парциальных программ, которые лежат в основе общеобразовательной программы ДОУ)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3. Подбор методик, методов диагностирования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4. Проведение диагностики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5. Оформление результатов диагностики.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52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Что оценивать? То есть поставить цель, выбрать объект диагностики, определив критерии, которые обеспечат адекватность и полноту информации.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Как оценивать? Выбор и обоснование диагностического инструментария.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Кто оценивает? Когда оценивать, где фиксировать результаты?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76872"/>
            <a:ext cx="7128792" cy="44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21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Обычно определяются критерии для высокого, среднего и низкого уровней развития детей. Для разработки критериев необходимо изучить общеобразовательную программу, используемую в дошкольном учреждении. В некоторых программах уже имеется готовая диагностика, некоторые предлагают педагогам разработать ее самим, ориентируясь на особенности и возраст </a:t>
            </a:r>
            <a:r>
              <a:rPr lang="ru-RU" sz="2400" dirty="0" smtClean="0">
                <a:solidFill>
                  <a:srgbClr val="002060"/>
                </a:solidFill>
              </a:rPr>
              <a:t>детей.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139" y="2930395"/>
            <a:ext cx="4553721" cy="3118110"/>
          </a:xfrm>
        </p:spPr>
      </p:pic>
    </p:spTree>
    <p:extLst>
      <p:ext uri="{BB962C8B-B14F-4D97-AF65-F5344CB8AC3E}">
        <p14:creationId xmlns:p14="http://schemas.microsoft.com/office/powerpoint/2010/main" xmlns="" val="274811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7626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При составлении вопросов для детей нужно ориентироваться на конечный результат, представленный в программе. Программа предусматривает так называемый «портрет выпускника», в котором описано, что должен знать и уметь ребенок по прохождении всех разделов данной программы. Исходя из этого, составляются задания по каждому из разделов (речевое развитие, физическое развитие, познавательное развитие и др.) Кроме того, описываются критерии уровней усвоения детьми материала.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05064"/>
            <a:ext cx="2359157" cy="1908052"/>
          </a:xfrm>
        </p:spPr>
      </p:pic>
    </p:spTree>
    <p:extLst>
      <p:ext uri="{BB962C8B-B14F-4D97-AF65-F5344CB8AC3E}">
        <p14:creationId xmlns:p14="http://schemas.microsoft.com/office/powerpoint/2010/main" xmlns="" val="803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Выбор диагностического инструментария должен отслеживать полноту реализации содержания психолого- педагогической работы в каждый возрастной период.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Не быть слишком громоздким и обременительным для воспитателей и специалистов, но в то же время отвечать современным требованиям сбалансированность методов, не приводить к переутомлению воспитанников и не нарушать ход образовательного процесса. Использование тех методов, применение которых позволяет получить необходимый объем информации в оптимальные сроки.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293096"/>
            <a:ext cx="2359157" cy="1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96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664296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Для удобства и наглядности разрабатываются карты, куда заносятся все результаты по каждому ребенку. По ним очень просто отследить, в каких моментах ребенок отстает и наложить коррекционную работу. В среднем коррекция проходит в течение двух месяцев. По окончании этого периода проводят повторную диагностику и сравнивают полученные результаты. При удачном прохождении коррекции уровень усвоения знаний ребенка должен повыситься.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717032"/>
            <a:ext cx="2406351" cy="2880320"/>
          </a:xfrm>
        </p:spPr>
      </p:pic>
    </p:spTree>
    <p:extLst>
      <p:ext uri="{BB962C8B-B14F-4D97-AF65-F5344CB8AC3E}">
        <p14:creationId xmlns:p14="http://schemas.microsoft.com/office/powerpoint/2010/main" xmlns="" val="67789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54</Template>
  <TotalTime>100</TotalTime>
  <Words>500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54</vt:lpstr>
      <vt:lpstr>Алгоритм подготовки и проведения промежуточной и итоговой диагностики.</vt:lpstr>
      <vt:lpstr>Педагогическая диагностика  — совокупность приёмов контроля и оценки, направленных на решение задач оптимизации учебного процесса, дифференциации учащихся, а также совершенствования образовательных программ и методов педагогического воздействия.</vt:lpstr>
      <vt:lpstr>Диагностика  помогает выявлять способности у ребенка, навыки, его личностные качества, самосознание, самооценку, уровень развития и остальные «непознанные стороны»  малыша. В ходе диагностики выявляют индивидуальные особенности каждого ребенка, и прорабатывают дальнейшие действия по воспитанию, направленности развития и последующую работу с ним.</vt:lpstr>
      <vt:lpstr>Алгоритм подготовки и проведения промежуточной и итоговой диагностики:</vt:lpstr>
      <vt:lpstr>Что оценивать? То есть поставить цель, выбрать объект диагностики, определив критерии, которые обеспечат адекватность и полноту информации.</vt:lpstr>
      <vt:lpstr>Обычно определяются критерии для высокого, среднего и низкого уровней развития детей. Для разработки критериев необходимо изучить общеобразовательную программу, используемую в дошкольном учреждении. В некоторых программах уже имеется готовая диагностика, некоторые предлагают педагогам разработать ее самим, ориентируясь на особенности и возраст детей.</vt:lpstr>
      <vt:lpstr>При составлении вопросов для детей нужно ориентироваться на конечный результат, представленный в программе. Программа предусматривает так называемый «портрет выпускника», в котором описано, что должен знать и уметь ребенок по прохождении всех разделов данной программы. Исходя из этого, составляются задания по каждому из разделов (речевое развитие, физическое развитие, познавательное развитие и др.) Кроме того, описываются критерии уровней усвоения детьми материала. </vt:lpstr>
      <vt:lpstr>Выбор диагностического инструментария должен отслеживать полноту реализации содержания психолого- педагогической работы в каждый возрастной период. </vt:lpstr>
      <vt:lpstr>Для удобства и наглядности разрабатываются карты, куда заносятся все результаты по каждому ребенку. По ним очень просто отследить, в каких моментах ребенок отстает и наложить коррекционную работу. В среднем коррекция проходит в течение двух месяцев. По окончании этого периода проводят повторную диагностику и сравнивают полученные результаты. При удачном прохождении коррекции уровень усвоения знаний ребенка должен повыситься.</vt:lpstr>
      <vt:lpstr>Диагностика имеет большое значение для целенаправленного и эффективного осуществления воспитательно-образовательного процесса. Она позволяет путем контроля  и коррекции всей системы воспитания и обучения и составляющих ее компонентов совершенствовать процесс воспитания, обучения и развития детей.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подготовки и проведения промежуточной и итоговой диагностики.</dc:title>
  <dc:creator>Анна</dc:creator>
  <cp:lastModifiedBy>DNA7 X86</cp:lastModifiedBy>
  <cp:revision>10</cp:revision>
  <dcterms:created xsi:type="dcterms:W3CDTF">2015-04-05T17:50:29Z</dcterms:created>
  <dcterms:modified xsi:type="dcterms:W3CDTF">2018-03-10T15:11:22Z</dcterms:modified>
</cp:coreProperties>
</file>