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8" r:id="rId8"/>
    <p:sldId id="260" r:id="rId9"/>
    <p:sldId id="261" r:id="rId10"/>
    <p:sldId id="262" r:id="rId11"/>
    <p:sldId id="271" r:id="rId12"/>
    <p:sldId id="272" r:id="rId13"/>
    <p:sldId id="273" r:id="rId14"/>
    <p:sldId id="274" r:id="rId15"/>
    <p:sldId id="263" r:id="rId16"/>
    <p:sldId id="266" r:id="rId17"/>
    <p:sldId id="26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48" autoAdjust="0"/>
  </p:normalViewPr>
  <p:slideViewPr>
    <p:cSldViewPr snapToGrid="0">
      <p:cViewPr varScale="1">
        <p:scale>
          <a:sx n="49" d="100"/>
          <a:sy n="49" d="100"/>
        </p:scale>
        <p:origin x="10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4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5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3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29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63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65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06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66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4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9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54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A43B-FEB7-45D6-B7C6-620BDC9B22A5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8DD10-96E9-4FC5-B3DB-9A706B22E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80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atalianakonechnaja.com/2-obshhie-obyazannosti-voditelej/" TargetMode="External"/><Relationship Id="rId2" Type="http://schemas.openxmlformats.org/officeDocument/2006/relationships/hyperlink" Target="http://natalianakonechnaja.com/3-primenenie-specialnyx-signalov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natalianakonechnaja.com/4-obyazannosti-peshexodov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natalianakonechnaja.com/2-obshhie-obyazannosti-voditelej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atalianakonechnaja.com/obshhie-polozheniy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atalianakonechnaja.com/uroki-po-vozhdeniyu-avtomobilya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atalianakonechnaja.com/znaki-dopolnitelnoj-informacii/" TargetMode="External"/><Relationship Id="rId2" Type="http://schemas.openxmlformats.org/officeDocument/2006/relationships/hyperlink" Target="http://natalianakonechnaja.com/3-primenenie-specialnyx-signalov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atalianakonechnaja.com/24-dopolnitelnye-trebovaniya-k-dvizheniyu-velosipedov-mopedov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atalianakonechnaja.com/386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Основы законодательства РФ в области дорожного движения</a:t>
            </a:r>
            <a:br>
              <a:rPr lang="ru-RU" sz="2800" dirty="0" smtClean="0"/>
            </a:br>
            <a:r>
              <a:rPr lang="ru-RU" sz="2800" dirty="0" smtClean="0"/>
              <a:t>предмет «Правила дорожного движения»</a:t>
            </a:r>
            <a:br>
              <a:rPr lang="ru-RU" sz="2800" dirty="0" smtClean="0"/>
            </a:br>
            <a:r>
              <a:rPr lang="ru-RU" sz="2800" dirty="0" smtClean="0"/>
              <a:t>тема: « Остановка и стоянка транспортных средств»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Презентация урока </a:t>
            </a:r>
          </a:p>
          <a:p>
            <a:r>
              <a:rPr lang="ru-RU" sz="2000" dirty="0" smtClean="0"/>
              <a:t>Преподаватель </a:t>
            </a:r>
            <a:r>
              <a:rPr lang="ru-RU" sz="2000" dirty="0" err="1" smtClean="0"/>
              <a:t>Бызов</a:t>
            </a:r>
            <a:r>
              <a:rPr lang="ru-RU" sz="2000" dirty="0" smtClean="0"/>
              <a:t> Александр Константинович</a:t>
            </a:r>
          </a:p>
          <a:p>
            <a:r>
              <a:rPr lang="ru-RU" sz="2000" dirty="0"/>
              <a:t>г</a:t>
            </a:r>
            <a:r>
              <a:rPr lang="ru-RU" sz="2000" dirty="0" smtClean="0"/>
              <a:t>. </a:t>
            </a:r>
            <a:r>
              <a:rPr lang="ru-RU" sz="2000" dirty="0" err="1" smtClean="0"/>
              <a:t>Тарко</a:t>
            </a:r>
            <a:r>
              <a:rPr lang="ru-RU" sz="2000" dirty="0" smtClean="0"/>
              <a:t>-Сале 2018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210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0">
        <p:circle/>
      </p:transition>
    </mc:Choice>
    <mc:Fallback xmlns=""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420758"/>
            <a:ext cx="6096000" cy="40164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пересечении проезжих частей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ближе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от края пересекаемой проезжей части, за исключением стороны напротив бокового проезда трехсторонних пересечений (перекрестков), имеющих сплошную линию разметки или разделительную полосу: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ближе 15 метров от мест остановки маршрутных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3. Применение специальных сигналов"/>
              </a:rPr>
              <a:t>транспортных средств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обозначенных разметкой 1.17, а при ее отсутствии — от указателя места остановки маршрутных транспортных средств (кроме остановки для посадки или высадки пассажиров, если это не создаст помех движению маршрутных транспортных средств);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местах, где транспортное средство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закроет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от других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2. Общие обязанности водителей"/>
              </a:rPr>
              <a:t>водителей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сигналы светофора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дорожные знаки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или сделает невозможным движение (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въезд или выезд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других транспортных средств, или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создаст помехи для движения 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4. Обязанности пешеходов"/>
              </a:rPr>
              <a:t>пешеходов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(ст. 12.19, ч.3 КоАП)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2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utochmo.ru/upload/avtochmo/original/%D0%B2248%D1%81%D0%B5%7C61_20120709191747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090" y="1039659"/>
            <a:ext cx="7665928" cy="419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ev.gai.ru/i/exam/images2/18/18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41" y="688932"/>
            <a:ext cx="7365304" cy="400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5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ar-exotic.com/images/pdd-2012-1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482" y="864296"/>
            <a:ext cx="7327725" cy="345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4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idioteka.com/upload/pictures/2011/11/09/cbb5c73c3d66340da1d5e6d2dc4046b3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221" y="801665"/>
            <a:ext cx="7954027" cy="497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2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875737"/>
            <a:ext cx="6096000" cy="51065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12.5. Стоянка запрещается: (ст. 12.19, ч.4 КоАП)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местах, где запрещена остановка;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 населенных пунктов на проезжей части дороги, обозначенных знаком 2.1 «Главная дорога»;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ближе 50 м от железнодорожных переездов. 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Железнодорожный переезд — место явно опасное, поэтому не стоит осложнять подъезд к нему стоянкой автомобилей. В то же время 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остановиться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перед переездом и после него 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(но желательно не на максимальный срок 5 мин.)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12.6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вынужденной остановке в местах, где остановка запрещена,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2. Общие обязанности водителей"/>
              </a:rPr>
              <a:t>водитель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должен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принять все возможные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меры для отвода транспортного средства из этих мест.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12.7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Запрещается открывать двери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транспортного средства,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это создаст помехи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другим участникам дорожного движения.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12.8.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2. Общие обязанности водителей"/>
              </a:rPr>
              <a:t>Водитель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может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покидать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свое место или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оставлять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транспортное средство, если им приняты необходимые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исключающие самопроизвольное движение транспортного средства или использование его в отсутствие водителя.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3113529"/>
            <a:ext cx="6096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         </a:t>
            </a: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Закрепление изученного материала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228600" algn="just"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     Показ видеофильма по теме (обсуждение транспортных ситуаций с учащимися)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4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3023761"/>
            <a:ext cx="6096000" cy="8104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Подведение итогов и анализ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228600" algn="just">
              <a:lnSpc>
                <a:spcPts val="13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     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Ответить на вопросы учащихся (слово учителя о том, как были выполнены цели и задачи урока)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228600">
              <a:lnSpc>
                <a:spcPts val="13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б.     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знаний учащихся.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0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731852"/>
            <a:ext cx="6096000" cy="53942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3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конспект урока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3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«Правилам дорожного движения»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Тема: « Остановка и стоянка транспортных средств».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65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учащихся навыков и умений по учебному материалу;</a:t>
            </a:r>
            <a:endParaRPr lang="ru-RU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65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познавательную деятельность, обеспечивать следственные связи между теорией и практикой;</a:t>
            </a:r>
            <a:endParaRPr lang="ru-RU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Вырабатывать у учащихся навыки ответственности, дисциплинированности, добиваться применения полученных теоретических знаний для выполнения практических задач.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 урока: комбинированный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обучения: беседа, показ видеофильма, опрос, работа с раздаточным материалом.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Оборудование: плакаты по ПДД, магнитные доски, электронные тесты, видеофильм.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3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 урока: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Проверка явки учащихся и готовность к уроку.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1C0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1C0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началом детального рассмотрения темы «Остановка и стоянка» раздел 12 ПДД необходимо вспомнить термины «Остановка» и «Стоянка» </a:t>
            </a:r>
            <a:r>
              <a:rPr lang="ru-RU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b="1" u="none" strike="noStrike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Общие положения"/>
              </a:rPr>
              <a:t>разделе 1 ПДД «Общие положения»</a:t>
            </a:r>
            <a:r>
              <a:rPr lang="ru-RU" dirty="0" smtClean="0">
                <a:solidFill>
                  <a:srgbClr val="001C0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2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0">
        <p14:flash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183788"/>
            <a:ext cx="6096000" cy="2490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65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1C0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Остановка, в современных условиях интенсивного движения и повышенных скоростей, является делом очень ответственным. Останавливаться надо не как Вам вздумается, авось пронесет, а тщательно выбирая безопасное место, иначе последствия даже безобидной на первый взгляд кратковременной остановки, например для протирки лобового стекла, могут стать трагическими. 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избежать неприятностей, а вернее ДТП, необходимо подумать не только о тех, которые будут проезжать мимо Вас, но и о тех, которые будут пытаться объехать Ваш </a:t>
            </a:r>
            <a:r>
              <a:rPr lang="ru-RU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Уроки Вождения"/>
              </a:rPr>
              <a:t>автомобиль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выезжая, например, со стоянки.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4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9000">
        <p:circle/>
      </p:transition>
    </mc:Choice>
    <mc:Fallback xmlns="">
      <p:transition spd="slow" advTm="9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439720"/>
            <a:ext cx="6096000" cy="59785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12.1.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Остановка и стоянка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3. Применение специальных сигналов"/>
              </a:rPr>
              <a:t>транспортных средств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разрешаются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правой стороне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дороги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 обочине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при ее отсутствии —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проезжей части у ее края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в случаях, установленных пунктом 12.2 Правил, —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тротуаре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левой стороне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дороги остановка и стоянка разрешаются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населенных пунктах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 дорогах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одной полосой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движения для каждого направления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трамвайных путей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посередине и на дорогах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односторонним движением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(грузовым автомобилям с разрешенной максимальной массой более 3,5 т на левой стороне дорог с односторонним движением разрешается лишь остановка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загрузки или разгрузки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12.2.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Ставить транспортное средство разрешается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один ряд параллельно краю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проезжей части, за исключением тех мест, конфигурация (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местное уширение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проезжей части) которых допускает иное расположение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3. Применение специальных сигналов"/>
              </a:rPr>
              <a:t>транспортных средств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Двухколесные транспортные средства без бокового прицепа допускается ставить в два ряда.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Стоянка на краю тротуара, граничащего с проезжей частью, разрешается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легковым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автомобилям,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мотоциклам, мопедам и велосипедам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местах, обозначенных знаком 6.4 «Место стоянки» с одной из табличек 8.6.2, 8.6.3, 8.6.6 — 8.6.9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Способ постановки транспортного средства на стоянку"/>
              </a:rPr>
              <a:t>«Способ постановки транспортного средства на стоянку».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1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0">
        <p:split orient="vert"/>
      </p:transition>
    </mc:Choice>
    <mc:Fallback xmlns="">
      <p:transition spd="slow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utocentre.ua/images/magazines/issues/ac/05/31/images/111/PDD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93" y="697730"/>
            <a:ext cx="10076996" cy="527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01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mg.gazeta-a.ru/pdd/23/23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711" y="-519979"/>
            <a:ext cx="7888968" cy="487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64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vtonauka.ru/wp-content/uploads/2013/01/12.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805543"/>
            <a:ext cx="10583411" cy="524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2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907797"/>
            <a:ext cx="6096000" cy="5042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2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выделить три главных момента: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ts val="165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углом к проезжей части транспортное средство разрешается ставить только в тех местах, где это определено дорожными знаками, разметкой или конфигурацией дороги ( в так называемых «карманах»).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ts val="165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тротуар для остановки и стоянки могут 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легковые автомобили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(а также мотоциклы, мопеды и </a:t>
            </a:r>
            <a:r>
              <a:rPr lang="ru-RU" b="1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24. Дополнительные требования к движению велосипедов, мопедов..."/>
              </a:rPr>
              <a:t>велосипеды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лишь в том случае, если место стоянки обозначено вышеуказанными знаками, которые определяют конкретный способ расположения на тротуаре. Заезжать на тротуар полностью или частично для остановки и стоянки в других местах — запрещено!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ts val="165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Грузовые автомобили, автобусы и им подобные, независимо от их разрешенной максимальной массы, вместимости и размеров, ни частично, ни полностью ставить на тротуар — нельзя!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12.3.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Стоянка с целью длительного отдыха, ночлега и тому подобное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 населенного пункта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разрешается только на предусмотренных для этого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площадках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пределами дороги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9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439720"/>
            <a:ext cx="6096000" cy="59785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6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12.4. 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Остановка запрещается: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(ст. 12.19, ч.4 КоАП)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трамвайных путях, а также в непосредственной близости от них, если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создаст помехи движению трамваев;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железнодорожных переездах, (ст. 12.10, ч.1 КоАП) в тоннелях, а также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эстакадах, мостах, путепроводах (если для движения в данном направлении имеется менее трех полос)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под ними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местах, где расстояние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сплошной линией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разметки (кроме обозначающей край проезжей части), разделительной полосой или 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противоположным краем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проезжей части и остановившимся транспортным средством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менее 3 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пешеходных переходах и ближе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м перед ними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ts val="165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проезжей части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вблизи опасных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поворотов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выпуклых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переломов 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продольного профиля дороги при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видимости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дороги </a:t>
            </a:r>
            <a:r>
              <a:rPr lang="ru-RU" b="1" u="sng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менее 100 м</a:t>
            </a:r>
            <a:r>
              <a:rPr lang="ru-RU" b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хотя бы в одном направлении; 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с того места, где Вы решили остановиться, </a:t>
            </a:r>
            <a:r>
              <a:rPr lang="ru-RU" u="none" strike="noStrike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Уроки Вождения"/>
              </a:rPr>
              <a:t>дорога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просматривается менее чем за 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м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хотя бы в одну сторону, то остановка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 проезжей части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Вам запрещена. Получается, что на крутом вираже дороги </a:t>
            </a:r>
            <a:r>
              <a:rPr lang="ru-RU" b="1" i="1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обочине остановиться можно!</a:t>
            </a:r>
            <a:r>
              <a:rPr lang="ru-RU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Эта фраза поможет Вам сдать экзамены в ГИБДД, но после экзамена ее лучше забыть! Вероятность аварии слишком велика, когда стоящая машина открывается взгляду внезапно, даже если она находится на обочине.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4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280</Words>
  <Application>Microsoft Office PowerPoint</Application>
  <PresentationFormat>Широкоэкранный</PresentationFormat>
  <Paragraphs>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Тема Office</vt:lpstr>
      <vt:lpstr>Основы законодательства РФ в области дорожного движения предмет «Правила дорожного движения» тема: « Остановка и стоянка транспортных средств»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Александр</cp:lastModifiedBy>
  <cp:revision>12</cp:revision>
  <dcterms:created xsi:type="dcterms:W3CDTF">2014-03-05T05:31:44Z</dcterms:created>
  <dcterms:modified xsi:type="dcterms:W3CDTF">2018-03-16T09:11:50Z</dcterms:modified>
</cp:coreProperties>
</file>