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67" autoAdjust="0"/>
  </p:normalViewPr>
  <p:slideViewPr>
    <p:cSldViewPr>
      <p:cViewPr>
        <p:scale>
          <a:sx n="77" d="100"/>
          <a:sy n="77" d="100"/>
        </p:scale>
        <p:origin x="-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3"/>
            <a:ext cx="8136904" cy="61206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Презентация воспитателя </a:t>
            </a: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МАДОУ д/с № 80 </a:t>
            </a:r>
            <a: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Ивановой Ирины Анатольевны</a:t>
            </a:r>
            <a:endParaRPr lang="ru-RU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User\AppData\Local\Microsoft\Windows\Temporary Internet Files\Content.Word\IMG_08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4794"/>
            <a:ext cx="4480183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42072"/>
              </p:ext>
            </p:extLst>
          </p:nvPr>
        </p:nvGraphicFramePr>
        <p:xfrm>
          <a:off x="467544" y="332656"/>
          <a:ext cx="828092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6120680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Этапы работы с тактильными дощечками: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Дать сигнал ребенку, чтобы он закрыл глаза.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Вложить в его руку дощечку с установкой ее потрогать.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Спросить у ребенка, что ему напоминает, когда он трогает (гладит)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дощечку (пушистого котика, колючего ежа, зубастого волка или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другое).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Взять у ребенка дощечку и дать установку, чтобы он открыл глаза.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игры с ребенком желательно использовать от 1 до 3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дощечек в зависимости от возраста.</a:t>
                      </a:r>
                    </a:p>
                    <a:p>
                      <a:pPr algn="l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Например, задание «Угадай друзей на ощупь»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(тактильные дощечки)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 детей тактильной памяти.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Ход: воспитатель предлагает детям потрогать дощечки, узнать, кто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живет «в домике»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(смотреть методику работы с тактильными дощечками).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250"/>
              </p:ext>
            </p:extLst>
          </p:nvPr>
        </p:nvGraphicFramePr>
        <p:xfrm>
          <a:off x="395536" y="332656"/>
          <a:ext cx="8352928" cy="618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618771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Обыгрываем потешек,</a:t>
                      </a:r>
                      <a:r>
                        <a:rPr lang="ru-RU" sz="1800" b="1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сказок</a:t>
                      </a:r>
                      <a:endParaRPr lang="ru-RU" sz="1800" b="1" i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C:\Users\User\AppData\Local\Microsoft\Windows\Temporary Internet Files\Content.Word\IMG_08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2636"/>
            <a:ext cx="388843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AppData\Local\Microsoft\Windows\Temporary Internet Files\Content.Word\IMG_0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153343"/>
            <a:ext cx="3600401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68235"/>
              </p:ext>
            </p:extLst>
          </p:nvPr>
        </p:nvGraphicFramePr>
        <p:xfrm>
          <a:off x="539552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Инсценировка</a:t>
                      </a:r>
                      <a:r>
                        <a:rPr lang="ru-RU" i="1" baseline="0" dirty="0" smtClean="0">
                          <a:solidFill>
                            <a:srgbClr val="0070C0"/>
                          </a:solidFill>
                        </a:rPr>
                        <a:t> сказки «Колобок»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Инсценировка</a:t>
                      </a:r>
                      <a:r>
                        <a:rPr lang="ru-RU" i="1" baseline="0" dirty="0" smtClean="0">
                          <a:solidFill>
                            <a:srgbClr val="0070C0"/>
                          </a:solidFill>
                        </a:rPr>
                        <a:t> сказок « Лесная школа» и « Чудо-теремок»</a:t>
                      </a:r>
                    </a:p>
                    <a:p>
                      <a:pPr algn="l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D:\фото\детский сад\сказка  Колобок\IMG_17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2" y="1289681"/>
            <a:ext cx="3074892" cy="1902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D:\фото\детский сад\сказка  Колобок\IMG_17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40" y="1289682"/>
            <a:ext cx="3121660" cy="1902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D:\фото\детский сад\развлечение. Что за чудо-теремок\IMG_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25" y="3861048"/>
            <a:ext cx="245554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D:\фото\детский сад\развлечение. Что за чудо-теремок\IMG_0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0154"/>
            <a:ext cx="2847340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62143"/>
              </p:ext>
            </p:extLst>
          </p:nvPr>
        </p:nvGraphicFramePr>
        <p:xfrm>
          <a:off x="467544" y="332656"/>
          <a:ext cx="8424936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6192688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Игра-инсценировка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«Ярмарка»         Игра- </a:t>
                      </a:r>
                      <a:r>
                        <a:rPr lang="ru-RU" i="0" dirty="0" smtClean="0">
                          <a:solidFill>
                            <a:srgbClr val="0070C0"/>
                          </a:solidFill>
                        </a:rPr>
                        <a:t>инсценировка</a:t>
                      </a:r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  « Лесные жители»</a:t>
                      </a: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ru-RU" i="1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  <a:r>
                        <a:rPr lang="ru-RU" i="1" baseline="0" dirty="0" smtClean="0">
                          <a:solidFill>
                            <a:srgbClr val="0070C0"/>
                          </a:solidFill>
                        </a:rPr>
                        <a:t> Игра-инсценировка « Во саду ли, во городе выросли грибочки»</a:t>
                      </a:r>
                      <a:endParaRPr lang="ru-RU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D:\фото\детский сад\осенняя ярмарка\DSCN77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317875" cy="27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фото\детский сад\IMG_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34744"/>
            <a:ext cx="3168352" cy="284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фото\детский сад\развлечение  в гостях у осени\IMG_12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4365104"/>
            <a:ext cx="4096793" cy="2063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62282"/>
              </p:ext>
            </p:extLst>
          </p:nvPr>
        </p:nvGraphicFramePr>
        <p:xfrm>
          <a:off x="467544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pPr algn="ctr"/>
                      <a:r>
                        <a:rPr lang="ru-RU" i="1" baseline="0" dirty="0" smtClean="0">
                          <a:solidFill>
                            <a:srgbClr val="0070C0"/>
                          </a:solidFill>
                        </a:rPr>
                        <a:t>Мы очень любим смотреть и показывать кукольный театр!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ru-RU" i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ru-RU" i="1" baseline="0" dirty="0" smtClean="0">
                          <a:solidFill>
                            <a:srgbClr val="0070C0"/>
                          </a:solidFill>
                        </a:rPr>
                        <a:t>         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C:\Users\User\AppData\Local\Microsoft\Windows\Temporary Internet Files\Content.Word\SDC10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37230"/>
            <a:ext cx="3665780" cy="2895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фото\фото2013-2014-2015-2016-2017 детский сад\2мл. группа\SDC103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9"/>
          <a:stretch/>
        </p:blipFill>
        <p:spPr bwMode="auto">
          <a:xfrm>
            <a:off x="4716016" y="3308671"/>
            <a:ext cx="414274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568952" cy="6192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60648"/>
            <a:ext cx="7704856" cy="6264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600" b="1" i="1" dirty="0" smtClean="0">
                <a:solidFill>
                  <a:srgbClr val="0070C0"/>
                </a:solidFill>
              </a:rPr>
              <a:t>Презентация на тему: </a:t>
            </a:r>
            <a:r>
              <a:rPr lang="ru-RU" sz="7000" b="1" dirty="0" smtClean="0">
                <a:solidFill>
                  <a:srgbClr val="0070C0"/>
                </a:solidFill>
              </a:rPr>
              <a:t/>
            </a:r>
            <a:br>
              <a:rPr lang="ru-RU" sz="70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7600" b="1" dirty="0" smtClean="0">
                <a:solidFill>
                  <a:srgbClr val="0070C0"/>
                </a:solidFill>
              </a:rPr>
              <a:t>«Театрализованная деятельность </a:t>
            </a:r>
          </a:p>
          <a:p>
            <a:pPr algn="ctr">
              <a:buNone/>
            </a:pPr>
            <a:r>
              <a:rPr lang="ru-RU" sz="7600" b="1" dirty="0">
                <a:solidFill>
                  <a:srgbClr val="0070C0"/>
                </a:solidFill>
              </a:rPr>
              <a:t>в</a:t>
            </a:r>
            <a:r>
              <a:rPr lang="ru-RU" sz="7600" b="1" dirty="0" smtClean="0">
                <a:solidFill>
                  <a:srgbClr val="0070C0"/>
                </a:solidFill>
              </a:rPr>
              <a:t>о 2 младшей группе»</a:t>
            </a:r>
            <a:r>
              <a:rPr lang="ru-RU" sz="7600" b="1" dirty="0" smtClean="0">
                <a:solidFill>
                  <a:srgbClr val="FF0000"/>
                </a:solidFill>
              </a:rPr>
              <a:t/>
            </a:r>
            <a:br>
              <a:rPr lang="ru-RU" sz="76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2016 </a:t>
            </a:r>
            <a:r>
              <a:rPr lang="ru-RU" sz="4400" b="1" dirty="0" smtClean="0">
                <a:solidFill>
                  <a:srgbClr val="0070C0"/>
                </a:solidFill>
              </a:rPr>
              <a:t>год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332656"/>
            <a:ext cx="8280920" cy="6192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200" b="1" i="1" dirty="0" smtClean="0">
                <a:solidFill>
                  <a:srgbClr val="0070C0"/>
                </a:solidFill>
              </a:rPr>
              <a:t>Обоснование выбора темы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chemeClr val="tx1"/>
                </a:solidFill>
              </a:rPr>
              <a:t>Знакомство детей с различными видами театра необходимо начинать в 1 младшей группе. Я  заметила, что встреча с театральной куклой, особенно в адаптационный период, помогает малышам расслабиться, снять напряжение, создает радостную атмосферу, воспитывает доброту. Разыгрывая перед детьми небольшие спектакли, изменяя голос и интонацию в соответствии с изображаемым героем, позволило мне в наблюдениях отметить, что малыши, играя с мелкими игрушками, могут разыгрывать хорошо знакомые им русские народные сказки («Курочка Ряба», «Колобок», «Репка» и др.). Поэтому решила показывать маленькие спектакли, приглашая желающих детей в них играть.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	С ранних лет каждый малыш стремится проявить творчество, и поэтому важно создать в детском коллективе атмосферу свободного выражения чувств и мыслей, важно поощрять желание ребенка быть непохожим на других, важно разбудить его фантазию и попытаться максимально реализовать его способности. Театрализованные игры помогают детям закрепить коммуникативные навыки, развить внимание, речь, память, творческое воображение. Очень важно с раннего возраста показывать детям примеры дружбы, правдивости, отзывчивости, находчивости, храбрости.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	Привычку к выразительной публичной речи можно воспитать в человеке только путём привлечения его с малолетства к выступлениям перед аудиторией. Такие игры помогают преодолевать робость, неуверенность в себе застенчивость.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17401"/>
              </p:ext>
            </p:extLst>
          </p:nvPr>
        </p:nvGraphicFramePr>
        <p:xfrm>
          <a:off x="395536" y="476672"/>
          <a:ext cx="8568952" cy="5915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5915456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Задачи театрализованной деятельности во </a:t>
                      </a:r>
                      <a:b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 младшей группе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Развивать память,  внимание.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Развивать умение слушать речь взрослого, понимая ее содержание, действовать в соответствии с нею.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Воспитывать выдержку.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Развивать интонационную выразительность речи (эмоциональность).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Развивать умственную и речевую активность.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Развивать умение с помощью взрослого инсценировать и драматизировать небольшие отрывки из народных сказок.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24660"/>
              </p:ext>
            </p:extLst>
          </p:nvPr>
        </p:nvGraphicFramePr>
        <p:xfrm>
          <a:off x="683568" y="332656"/>
          <a:ext cx="7992888" cy="61926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2888"/>
              </a:tblGrid>
              <a:tr h="61926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Мнемотехника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улучшения памяти у детей в своей практике я использую приемы мнемотехники. Мнемотехника - это система методов и приемов, обеспечивающих эффективное запоминание, сохранение и воспроизведение информации.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обучения с ее использованием - развитие памяти (разные виды: слуховая, зрительная, двигательная, тактильная), мышления, внимания, воображения.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Основа обучения - развитие творческого познания.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знакомятся с окружающим не только непосредственно что-то воспринимая, но и опосредованно, с помощью прочитанных книг, рассказанных сказок. Сказка - неизменный спутник детства - играет особую роль в жизни ребенка. Воображаемая ситуация роднит сказку с игрой-главным видом деятельности дошкольника. Малыш сопереживает героям, разделяет их чувства, живет вместе с ними в мире сказки. Ему легче установить ассоциативные связи с любимыми и понятными сказочными персонажами.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75042"/>
              </p:ext>
            </p:extLst>
          </p:nvPr>
        </p:nvGraphicFramePr>
        <p:xfrm>
          <a:off x="467544" y="332656"/>
          <a:ext cx="835292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60486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Мнемодорожка несет обучающую информацию в небольшом количестве, что очень важно на первых порах обучения ребенка. Работать с мнемодорожкой можно, используя приемы наложения и приложения (часто используемые в работе с детьми младшего дошкольного возраста), исключая на первых порах метод частичной или полной графической зарисовки. Для детей младшего возраста необходимо давать цветные мнемотаблицы, так как у детей лучше в памяти остаются отдельные образы: лиса – рыжая плутовка, цыплята – желтого, у петушка – хохолок красного цвета, мышка – серая, елочка – зеленая, солнышко – желтое и красное (теплое) и другие образы.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Опорным в таблице является изображение главных героев сказки, через которых идет осознание происходящего в ней, понимание самой сказки, содержания, которое «завязано» вокруг ее главных героев.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мнемотаблиц может быть различным – в зависимости от возраста детей, от уровня их развития.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 после освоения мнемодорожек в младшей группе можно перейти на небольшие мнемотаблицы на 4 клетки (2х2).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12649"/>
              </p:ext>
            </p:extLst>
          </p:nvPr>
        </p:nvGraphicFramePr>
        <p:xfrm>
          <a:off x="755576" y="332656"/>
          <a:ext cx="784887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976664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Примеры используемых мнемодорожек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Сказка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«Колобок»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Алёнушка взяла корзинку и пошла в лес  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собирать грибы.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Часто идет дождь, в лесу после дождя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появляются грибы, а мы от дождя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прячемся под дождем.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Стало светить яркое теплое солнце,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стали таять сосульки (они заплакали),   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растаяла избушка лисы.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Метод\Desktop\садик\SAM_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9493"/>
            <a:ext cx="42672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Метод\Desktop\садик\SAM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28" y="5301208"/>
            <a:ext cx="2539008" cy="105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Метод\Desktop\садик\SAM_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924" y="2852936"/>
            <a:ext cx="2611016" cy="94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Метод\Desktop\садик\SAM_0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88194"/>
            <a:ext cx="2592288" cy="91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06010"/>
              </p:ext>
            </p:extLst>
          </p:nvPr>
        </p:nvGraphicFramePr>
        <p:xfrm>
          <a:off x="467544" y="260648"/>
          <a:ext cx="828092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6120680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Тактильные дощечки</a:t>
                      </a:r>
                      <a:r>
                        <a:rPr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Тактильная память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это способность запоминать ощущения от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прикосновения к различным предметам.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 работы с </a:t>
                      </a: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тактильными дощечками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развитие тактильной памяти.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восприятия окружающего мира, воображения, фантазии, речи, умения выразить словами свои ощущения от прикосновения.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Метод\Desktop\садик\90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25901" cy="3898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46607"/>
              </p:ext>
            </p:extLst>
          </p:nvPr>
        </p:nvGraphicFramePr>
        <p:xfrm>
          <a:off x="611560" y="332656"/>
          <a:ext cx="820891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6120680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тактильных дощечек: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dirty="0" smtClean="0"/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Материал: набор из 10-15 дощечек с разной шероховатостью поверхностей (5х10 см).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одной стороне дощечки написать ее порядковый номер от 1 до 15.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Все дощечки должны быть разными на ощупь.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 наклеить кусочек натурального или искусственного меха;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2 наклеить наждачную бумагу (она должна быть жесткой и шершавой);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3 наклеить кусочек мягкой ткани (байка, фланель);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4 накапать расплавленный воск от свечи, чтобы на поверхности образовались застывшие капли;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5 наклеить кусок веревки или толстый шнур  (зигзагообразно);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6 наклеить спички или маленькие тонкие палочки;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7 наклеить скорлупки от орехов;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8 наклеить фольгу или целлофан, ее поверхность должна быть гладкой;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9 наклеить бархат или бархатистую ткань;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10 наклеить рубчатую ткань (вельвет);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11 наклеить крупу (гречневую или перловую);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дощечку № 12 наклеить чешуйки от шишек;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остальные дощечки можно наклеить мелкую крупу, разломанные кусочки палочек, засушенный листочек и т.п.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102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Презентация воспитателя МАДОУ д/с № 80  Ивановой Ирины Анатольевны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ДС №28 «Светлячок» г.Туапсе</dc:title>
  <dc:creator>Метод</dc:creator>
  <cp:lastModifiedBy>Ирина</cp:lastModifiedBy>
  <cp:revision>47</cp:revision>
  <dcterms:created xsi:type="dcterms:W3CDTF">2012-10-17T04:32:07Z</dcterms:created>
  <dcterms:modified xsi:type="dcterms:W3CDTF">2016-11-23T12:22:53Z</dcterms:modified>
</cp:coreProperties>
</file>