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2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6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2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9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1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4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4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7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EBD62-F4BA-4725-BECD-2116D024AB98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821B-6632-4E35-9202-FB3597EDE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87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64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45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85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00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41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4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88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5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39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07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32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38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44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42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11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851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2018-05-14T04:33:47Z</dcterms:created>
  <dcterms:modified xsi:type="dcterms:W3CDTF">2018-05-15T04:05:56Z</dcterms:modified>
</cp:coreProperties>
</file>