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59" r:id="rId7"/>
    <p:sldId id="268" r:id="rId8"/>
    <p:sldId id="269" r:id="rId9"/>
    <p:sldId id="271" r:id="rId10"/>
    <p:sldId id="272" r:id="rId11"/>
    <p:sldId id="273" r:id="rId12"/>
    <p:sldId id="274" r:id="rId13"/>
    <p:sldId id="270" r:id="rId14"/>
    <p:sldId id="275" r:id="rId15"/>
    <p:sldId id="278" r:id="rId16"/>
    <p:sldId id="279" r:id="rId17"/>
    <p:sldId id="280" r:id="rId18"/>
    <p:sldId id="277" r:id="rId19"/>
    <p:sldId id="261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261" autoAdjust="0"/>
    <p:restoredTop sz="86380" autoAdjust="0"/>
  </p:normalViewPr>
  <p:slideViewPr>
    <p:cSldViewPr snapToGrid="0" showGuides="1">
      <p:cViewPr varScale="1">
        <p:scale>
          <a:sx n="63" d="100"/>
          <a:sy n="63" d="100"/>
        </p:scale>
        <p:origin x="-53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16.05.2018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9127" y="1302328"/>
            <a:ext cx="8451274" cy="2202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«теневой театр – средство развития детей среднего дошкольного возраста»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322618"/>
            <a:ext cx="10629902" cy="1144731"/>
          </a:xfrm>
        </p:spPr>
        <p:txBody>
          <a:bodyPr>
            <a:normAutofit/>
          </a:bodyPr>
          <a:lstStyle/>
          <a:p>
            <a:pPr algn="r"/>
            <a:r>
              <a:rPr lang="ru-RU" smtClean="0"/>
              <a:t>Подготовила:</a:t>
            </a:r>
            <a:endParaRPr lang="ru-RU" dirty="0" smtClean="0"/>
          </a:p>
          <a:p>
            <a:pPr algn="r"/>
            <a:r>
              <a:rPr lang="ru-RU" dirty="0" smtClean="0"/>
              <a:t> воспитатель средней группы № 2</a:t>
            </a:r>
          </a:p>
          <a:p>
            <a:pPr algn="r"/>
            <a:r>
              <a:rPr lang="ru-RU" dirty="0" smtClean="0"/>
              <a:t>Раду Марина Александровна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20180425_14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291" y="2937164"/>
            <a:ext cx="4045527" cy="256309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2017-2018 году  была проведена работа: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Изучение светотени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1" y="1219201"/>
            <a:ext cx="4946073" cy="4641271"/>
          </a:xfrm>
        </p:spPr>
      </p:pic>
      <p:pic>
        <p:nvPicPr>
          <p:cNvPr id="5" name="Рисунок 4" descr="20180426_1022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16684">
            <a:off x="6585735" y="2080730"/>
            <a:ext cx="4941367" cy="378931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27" y="0"/>
            <a:ext cx="9980682" cy="10969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Изучение художественной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180425_164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57601" y="595747"/>
            <a:ext cx="5237016" cy="6816436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Развитие мелкой моторики с помощью пальчиковой гимнастики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425_1646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827017" y="1600204"/>
            <a:ext cx="5167747" cy="4572000"/>
          </a:xfrm>
        </p:spPr>
      </p:pic>
      <p:pic>
        <p:nvPicPr>
          <p:cNvPr id="5" name="Рисунок 4" descr="hello_html_m7f8c4f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34486">
            <a:off x="894920" y="2196818"/>
            <a:ext cx="4010736" cy="3141518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Развитие артикуляционного аппарата с помощью артикуляционной гимнастики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425_1648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872" y="1323109"/>
            <a:ext cx="5694218" cy="4572000"/>
          </a:xfrm>
        </p:spPr>
      </p:pic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1274617"/>
            <a:ext cx="5195455" cy="374072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Обучение приемам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кукловождения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112_1558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12618" y="1288471"/>
            <a:ext cx="3560618" cy="3366656"/>
          </a:xfrm>
        </p:spPr>
      </p:pic>
      <p:pic>
        <p:nvPicPr>
          <p:cNvPr id="5" name="Рисунок 4" descr="20180426_102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36000" y="3324252"/>
            <a:ext cx="3564950" cy="3003787"/>
          </a:xfrm>
          <a:prstGeom prst="rect">
            <a:avLst/>
          </a:prstGeom>
        </p:spPr>
      </p:pic>
      <p:pic>
        <p:nvPicPr>
          <p:cNvPr id="6" name="Рисунок 5" descr="20180112_160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073" y="1187595"/>
            <a:ext cx="3713018" cy="367535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Заучивание ролей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112_1604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700212"/>
            <a:ext cx="7772400" cy="4371975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0424-WA0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1233054"/>
            <a:ext cx="3560618" cy="5070764"/>
          </a:xfrm>
          <a:prstGeom prst="rect">
            <a:avLst/>
          </a:prstGeom>
        </p:spPr>
      </p:pic>
      <p:pic>
        <p:nvPicPr>
          <p:cNvPr id="5" name="Рисунок 4" descr="IMG-20180424-WA0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692" y="1427018"/>
            <a:ext cx="5888181" cy="490450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Итоговое мероприятие выступление в фестивале сказок «В гостях у Фрекен Бок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1052945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5709" y="1510145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Театрализованной деятельности в детском саду заключается в том, что организационно может пронизывать все режимные моменты: включаться во все занятия, в совместную деятельность детей и взрослых в свободное время, осуществляться в самостоятельной деятельности детей.</a:t>
            </a:r>
          </a:p>
          <a:p>
            <a:r>
              <a:rPr lang="ru-RU" dirty="0" smtClean="0"/>
              <a:t>Во время занятий педагог включает театрализованную игру как игровой прием и форму обучения детей. В занятие вводятся персонажи, которые помогают детям усвоить те или иные знания, умения и навыки. Игровая форма проведения занятия способствует раскрепощению ребенка, созданию атмосферы свободы и игре.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7918" y="1537854"/>
            <a:ext cx="10096500" cy="3311237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Рассмотреть театральную деятельность с позиции универсального средства в развитии творческих способностей дошкольников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2654" y="1440872"/>
            <a:ext cx="85205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Обучить детей приемам манипуляции в теневом театре;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Привлекать детей к участию в театрализованной игре;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Совершенствовать артистические навыки детей в плане переживания и воплощения образа, а также их исполнительские умения, развивать диалогическую форму речи;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Вовлекать детей в разговор , обогащая их театральный опыт : знания о театре, его истории, театральных профессиях, костюмах, атрибутах, театральной терминологии;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Совершенствовать приемы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кукловождения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развивать инициативную речь во взаимодействии со взрослыми и сверстниками;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фонематический слух и совершенствовать интонационную выразительность речи.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 проведённые по теме «Театр теней»</a:t>
            </a:r>
            <a:br>
              <a:rPr lang="ru-RU" dirty="0" smtClean="0"/>
            </a:br>
            <a:r>
              <a:rPr lang="ru-RU" dirty="0" smtClean="0"/>
              <a:t> в 2016-2017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 . Изучение методической литературы </a:t>
            </a:r>
          </a:p>
          <a:p>
            <a:endParaRPr lang="ru-RU" dirty="0"/>
          </a:p>
        </p:txBody>
      </p:sp>
      <p:pic>
        <p:nvPicPr>
          <p:cNvPr id="4" name="Рисунок 3" descr="07976532.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46023">
            <a:off x="555745" y="1786210"/>
            <a:ext cx="2190233" cy="2939082"/>
          </a:xfrm>
          <a:prstGeom prst="rect">
            <a:avLst/>
          </a:prstGeom>
        </p:spPr>
      </p:pic>
      <p:pic>
        <p:nvPicPr>
          <p:cNvPr id="5" name="Рисунок 4" descr="436299_11357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2" y="2468541"/>
            <a:ext cx="2468900" cy="3835276"/>
          </a:xfrm>
          <a:prstGeom prst="rect">
            <a:avLst/>
          </a:prstGeom>
        </p:spPr>
      </p:pic>
      <p:pic>
        <p:nvPicPr>
          <p:cNvPr id="6" name="Рисунок 5" descr="cover_image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31290">
            <a:off x="9383952" y="1654933"/>
            <a:ext cx="2340087" cy="3614616"/>
          </a:xfrm>
          <a:prstGeom prst="rect">
            <a:avLst/>
          </a:prstGeom>
        </p:spPr>
      </p:pic>
      <p:pic>
        <p:nvPicPr>
          <p:cNvPr id="7" name="Рисунок 6" descr="18561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2222">
            <a:off x="6422855" y="2532179"/>
            <a:ext cx="2299853" cy="38976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Составление плана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80425_1652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327" y="1489364"/>
            <a:ext cx="6165274" cy="4572000"/>
          </a:xfrm>
        </p:spPr>
      </p:pic>
      <p:pic>
        <p:nvPicPr>
          <p:cNvPr id="5" name="Рисунок 4" descr="plan_rabo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2" y="1173019"/>
            <a:ext cx="3491346" cy="2540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Работа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0597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192" y="1600200"/>
            <a:ext cx="6063615" cy="457200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Изготовление ширмы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426_072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05199" y="2286001"/>
            <a:ext cx="5181599" cy="3352802"/>
          </a:xfrm>
        </p:spPr>
      </p:pic>
      <p:pic>
        <p:nvPicPr>
          <p:cNvPr id="5" name="Рисунок 4" descr="13198-napolnaja-shirma-zhirafiki-dlja-kukolnogo-tea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0981">
            <a:off x="538590" y="519959"/>
            <a:ext cx="3135041" cy="3359718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7824">
            <a:off x="8513098" y="2945738"/>
            <a:ext cx="3293078" cy="24473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Изготовление кукол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425_1656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4710545" cy="4315691"/>
          </a:xfrm>
        </p:spPr>
      </p:pic>
      <p:pic>
        <p:nvPicPr>
          <p:cNvPr id="5" name="Рисунок 4" descr="20180425_1402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4" y="1357744"/>
            <a:ext cx="4932219" cy="441960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293</Words>
  <Application>Microsoft Office PowerPoint</Application>
  <PresentationFormat>Произвольный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tf03431380</vt:lpstr>
      <vt:lpstr>Презентация  по теме «теневой театр – средство развития детей среднего дошкольного возраста» </vt:lpstr>
      <vt:lpstr>Слайд 2</vt:lpstr>
      <vt:lpstr>Цель: Рассмотреть театральную деятельность с позиции универсального средства в развитии творческих способностей дошкольников  </vt:lpstr>
      <vt:lpstr>Слайд 4</vt:lpstr>
      <vt:lpstr>Мероприятия проведённые по теме «Театр теней»  в 2016-2017</vt:lpstr>
      <vt:lpstr>2. Составление плана работы </vt:lpstr>
      <vt:lpstr>3. Работа с родителями</vt:lpstr>
      <vt:lpstr>4. Изготовление ширмы</vt:lpstr>
      <vt:lpstr>5. Изготовление кукол</vt:lpstr>
      <vt:lpstr>В 2017-2018 году  была проведена работа: 1. Изучение светотени</vt:lpstr>
      <vt:lpstr>2. Изучение художественной литературы </vt:lpstr>
      <vt:lpstr>4. Развитие мелкой моторики с помощью пальчиковой гимнастики</vt:lpstr>
      <vt:lpstr>5. Развитие артикуляционного аппарата с помощью артикуляционной гимнастики</vt:lpstr>
      <vt:lpstr>4. Обучение приемам кукловождения</vt:lpstr>
      <vt:lpstr>3. Заучивание ролей</vt:lpstr>
      <vt:lpstr>Итоговое мероприятие выступление в фестивале сказок «В гостях у Фрекен Бок»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2018-04-23T15:10:09Z</dcterms:created>
  <dcterms:modified xsi:type="dcterms:W3CDTF">2018-05-16T05:21:04Z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