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3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5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-243408"/>
            <a:ext cx="7406640" cy="172819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	         Диафильм  по сказке индейцев Северной Америки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0"/>
            <a:ext cx="7406640" cy="249289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Откуда пошли болезни и лекарства.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219" name="Picture 3" descr="D:\Users\My Docs\Downloads\8712474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88840"/>
            <a:ext cx="7416824" cy="465313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746064" cy="1584176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/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вот растения остались людям друзьями. Когда они услыхали, что задумали звери, то порешили расстроить их недобрые замыслы. Каждое дерево, кустик, каждая травка, все мхи договорились лечить человека.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- Я приду на помощь человеку, когда он позовёт меня, - сказал каждый из них.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Вот так появились на свете лекарства. И если случится, что доктор не знает, какое лекарство прописать больному, духи растений тихонько-тихонько шепнут ему на ухо.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Users\My Docs\Desktop\фото 3 кл\photo_15398651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916832"/>
            <a:ext cx="6400800" cy="458457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7498080" cy="2448272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Диафильм подготовили ученики 3 «Б» класса МБОУ СОШ № 14 г. Уссурийска: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Савоничева Ирина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2..Ляхова Александра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Гоголь София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 .Корешков Богдан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5.Залялов Иван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арпенко Матвей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7.Исаев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Идрис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Филенко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Татьяна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Классный руководитель: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Чекирова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Вера Евгеньевна.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3429000"/>
            <a:ext cx="7498080" cy="2819400"/>
          </a:xfrm>
        </p:spPr>
        <p:txBody>
          <a:bodyPr/>
          <a:lstStyle/>
          <a:p>
            <a:pPr>
              <a:buNone/>
            </a:pPr>
            <a:r>
              <a:rPr lang="ru-RU" smtClean="0"/>
              <a:t>Спасибо  за  просмотр  диафильма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093296"/>
            <a:ext cx="9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2018г.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702598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Сказка –ложь, да в ней – намёк, добрым молодцам урок!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D:\Users\My Docs\Desktop\фото 3 кл\photo_15398649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75" y="1556792"/>
            <a:ext cx="6400800" cy="469160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1642194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/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давние времена все звери и птицы, рыбы и растения жили с людьми в мире и дружбе, но мало-помалу людей становилось всё больше и больше, а бедным зверям оставалось  места на земле  все меньше и меньше.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Users\My Docs\Desktop\фото 3 кл\photo_15398650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44824"/>
            <a:ext cx="6400800" cy="436855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2617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	</a:t>
            </a:r>
            <a:endParaRPr lang="ru-RU" sz="1600" dirty="0"/>
          </a:p>
        </p:txBody>
      </p:sp>
      <p:pic>
        <p:nvPicPr>
          <p:cNvPr id="2050" name="Picture 2" descr="D:\Users\My Docs\Desktop\фото 3 кл\photo_1539865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75" y="2132856"/>
            <a:ext cx="6044009" cy="41155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47664" y="764704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Дальше-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того хуже: люди придумали лук со стрелами, ножи, копья да рыболовные снасти и принялись охотиться на зверей. Призадумались звери - как же им быть?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632848" cy="2088232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Сначала совет держали медведи. Решили они объявить человеку войну.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- Чем воюют с нами люди? Луком да стрелами! А если и мы сделаем то же?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Изготовили медведи лук со стрелами. Попробовал один натянуть лук, да запутался в тетиве когтями.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- Когти надо обрезать! – предложил кто-то. Но медвежий вождь не согласился: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- Длинные когти нужны нам, чтобы лазить по деревьям, без когтей мы умрём с голоду. Видно  не годится нам человеческое оружие.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Ничего не решили медведи и побрели в чащу.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Users\My Docs\Desktop\фото 3 кл\photo_15398650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420888"/>
            <a:ext cx="5968752" cy="423613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2304256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Потом держали совет олени во главе со своим вождём Оленёнком и решили наказать тех охотников, кто истребляет оленей без разбора и не просит у них прощения. Они так и заявили индейцам: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- Плохие охотники обязательно заболеют.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И теперь, едва охотник убьёт оленя, вождь Оленёнок, невидимый и быстрый как ветер, тут как тут и тихонько спрашивает убитого оленя: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- Говорил ли тебе охотник слова прощения?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Если да – Оленёнок тотчас уходит, если нет – идёт по следу охотника до самой хижины и насылает на него болезнь.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Вот почему ни один стоящий охотник не убьёт оленя просто так – обязательно попросит у него прощения.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Users\My Docs\Desktop\фото 3 кл\photo_15398650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492896"/>
            <a:ext cx="6616824" cy="419094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После оленей собрались на совет рыбы и пресмыкающиеся. Немало накопилось у них обид на людей, и решили они посылать людям недобрые сны.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Users\My Docs\Desktop\фото 3 кл\photo_15398651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4550" y="1447800"/>
            <a:ext cx="3600450" cy="48006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354162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Наконец собрали совет птицы, насекомые и мелкие зверьки.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Первой дали слово лягушки.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- Если не остановить человека, - заквакала она, - он всех нас сживёт со света! Поглядите-ка как он отделал меня! Всё из-за того, что я видите ли, некрасива на вид! Да от его битья у меня вся спина в синяках!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ягушка показала всем пятнышки на шкурке.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Users\My Docs\Desktop\фото 3 кл\photo_15398650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844824"/>
            <a:ext cx="3600450" cy="48006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772816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Потом выступила маленькая птичка: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- Виноват человек! Виноват человек! Он сажает птичек на вертел и жарит! Сажает и жарит!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И только бурундук осмелился сказать доброе слово о человеке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Звери так рассердились, что набросились на бедного бурундука и исполосовали его когтями. Следы царапин он носит на спине и по сей день.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И тогда стали зверьки придумывать болезни всё новые и новые, и навыдумывали столько, что если бы у них в конце концов не иссякла фантазия, люди уже давно погибли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бы.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D:\Users\My Docs\Desktop\фото 3 кл\photo_15399132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5" y="1988840"/>
            <a:ext cx="6189439" cy="425956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874</TotalTime>
  <Words>104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          Диафильм  по сказке индейцев Северной Америки</vt:lpstr>
      <vt:lpstr>Сказка –ложь, да в ней – намёк, добрым молодцам урок!</vt:lpstr>
      <vt:lpstr> В давние времена все звери и птицы, рыбы и растения жили с людьми в мире и дружбе, но мало-помалу людей становилось всё больше и больше, а бедным зверям оставалось  места на земле  все меньше и меньше.  </vt:lpstr>
      <vt:lpstr> </vt:lpstr>
      <vt:lpstr>      Сначала совет держали медведи. Решили они объявить человеку войну.            - Чем воюют с нами люди? Луком да стрелами! А если и мы сделаем то же?       Изготовили медведи лук со стрелами. Попробовал один натянуть лук, да запутался в тетиве когтями.            - Когти надо обрезать! – предложил кто-то. Но медвежий вождь не согласился:             - Длинные когти нужны нам, чтобы лазить по деревьям, без когтей мы умрём с голоду. Видно  не годится нам человеческое оружие.       Ничего не решили медведи и побрели в чащу.</vt:lpstr>
      <vt:lpstr>     Потом держали совет олени во главе со своим вождём Оленёнком и решили наказать тех охотников, кто истребляет оленей без разбора и не просит у них прощения. Они так и заявили индейцам:       - Плохие охотники обязательно заболеют.       И теперь, едва охотник убьёт оленя, вождь Оленёнок, невидимый и быстрый как ветер, тут как тут и тихонько спрашивает убитого оленя:       - Говорил ли тебе охотник слова прощения?       Если да – Оленёнок тотчас уходит, если нет – идёт по следу охотника до самой хижины и насылает на него болезнь.        Вот почему ни один стоящий охотник не убьёт оленя просто так – обязательно попросит у него прощения. </vt:lpstr>
      <vt:lpstr>     После оленей собрались на совет рыбы и пресмыкающиеся. Немало накопилось у них обид на людей, и решили они посылать людям недобрые сны.  </vt:lpstr>
      <vt:lpstr>Наконец собрали совет птицы, насекомые и мелкие зверьки.   Первой дали слово лягушки.    - Если не остановить человека, - заквакала она, - он всех нас сживёт со света! Поглядите-ка как он отделал меня! Всё из-за того, что я видите ли, некрасива на вид! Да от его битья у меня вся спина в синяках!      И лягушка показала всем пятнышки на шкурке.</vt:lpstr>
      <vt:lpstr>  Потом выступила маленькая птичка:     - Виноват человек! Виноват человек! Он сажает птичек на вертел и жарит! Сажает и жарит!     И только бурундук осмелился сказать доброе слово о человеке      Звери так рассердились, что набросились на бедного бурундука и исполосовали его когтями. Следы царапин он носит на спине и по сей день.       И тогда стали зверьки придумывать болезни всё новые и новые, и навыдумывали столько, что если бы у них в конце концов не иссякла фантазия, люди уже давно погибли бы.</vt:lpstr>
      <vt:lpstr> А вот растения остались людям друзьями. Когда они услыхали, что задумали звери, то порешили расстроить их недобрые замыслы. Каждое дерево, кустик, каждая травка, все мхи договорились лечить человека.     - Я приду на помощь человеку, когда он позовёт меня, - сказал каждый из них.     Вот так появились на свете лекарства. И если случится, что доктор не знает, какое лекарство прописать больному, духи растений тихонько-тихонько шепнут ему на ухо.</vt:lpstr>
      <vt:lpstr>    Диафильм подготовили ученики 3 «Б» класса МБОУ СОШ № 14 г. Уссурийска:  1. Савоничева Ирина 2..Ляхова Александра 3. Гоголь София 4 .Корешков Богдан 5.Залялов Иван 6. Карпенко Матвей 7.Исаев Идрис 8. Филенко Татьяна  Классный руководитель: Чекирова Вера Евгеньевна.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No No</dc:creator>
  <cp:lastModifiedBy>My Docs</cp:lastModifiedBy>
  <cp:revision>32</cp:revision>
  <dcterms:created xsi:type="dcterms:W3CDTF">2018-10-19T00:20:58Z</dcterms:created>
  <dcterms:modified xsi:type="dcterms:W3CDTF">2018-10-19T15:00:23Z</dcterms:modified>
</cp:coreProperties>
</file>