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0" autoAdjust="0"/>
  </p:normalViewPr>
  <p:slideViewPr>
    <p:cSldViewPr snapToGrid="0">
      <p:cViewPr varScale="1">
        <p:scale>
          <a:sx n="60" d="100"/>
          <a:sy n="60" d="100"/>
        </p:scale>
        <p:origin x="7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086F-2D11-45C7-B981-DA2418A6BB6A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0E3-1C7C-46DA-B3C6-67FC4F64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0E3-1C7C-46DA-B3C6-67FC4F64E8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787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42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9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5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6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2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2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3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6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3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48B7-129C-4462-A652-DAB1F4E7961E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949F37-FF84-4254-BEB4-0A614A5F4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5962" y="2821559"/>
            <a:ext cx="9144000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4900" b="1" dirty="0" err="1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технологии В. Ф. Базарного </a:t>
            </a:r>
            <a:b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работе с </a:t>
            </a:r>
            <a:r>
              <a:rPr lang="ru-RU" sz="49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воспитанниками</a:t>
            </a:r>
            <a:r>
              <a:rPr lang="ru-RU" sz="49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87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588" y="305152"/>
            <a:ext cx="9485832" cy="201075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я </a:t>
            </a: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 метки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крепятся в разных местах групповой комнаты. По заданию дети глазами находят нужный им объект 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(цифру, картинку, цвет, игрушку)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Они учатся фиксировать взгляд по инструкции.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в работе метки на стекле, позволяет тренировать глазные мышцы, сокращение мышц хрусталика, способствует профилактике близорукости.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41" y="765945"/>
            <a:ext cx="1787584" cy="238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152" y="3452501"/>
            <a:ext cx="8861989" cy="257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разных видах учебной деятельности я широко  использую такой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«Дотронься рукой на расстоянии».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Здесь помогают подручные средства: окна, двери, выключатели, цветочные горшки. </a:t>
            </a:r>
          </a:p>
          <a:p>
            <a:pPr marL="228600" lvl="0" indent="-22860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дотронься рукой до часов, до вазы цветами и т.д. </a:t>
            </a: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зрительного утомления помогает предотвратить мышечную утомляемость. Все упражнения используются в позе свободного стояния, дети совершают координированные движения глазами, рукой, головой, туловищем.</a:t>
            </a:r>
          </a:p>
        </p:txBody>
      </p:sp>
    </p:spTree>
    <p:extLst>
      <p:ext uri="{BB962C8B-B14F-4D97-AF65-F5344CB8AC3E}">
        <p14:creationId xmlns:p14="http://schemas.microsoft.com/office/powerpoint/2010/main" val="3963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36" y="178974"/>
            <a:ext cx="9524997" cy="272659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С целью смягчения неблагоприятных последствий воздействия фактора закрытых помещений и ограниченных пространств я </a:t>
            </a:r>
            <a:r>
              <a:rPr lang="ru-RU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 зрительно-</a:t>
            </a:r>
            <a:r>
              <a:rPr lang="ru-RU" sz="2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координаторные</a:t>
            </a:r>
            <a:r>
              <a:rPr lang="ru-RU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тренажеры</a:t>
            </a:r>
            <a:r>
              <a:rPr lang="ru-RU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 помощью опорных зрительно-двигательных траекторий.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Офтальмотренажер</a:t>
            </a:r>
            <a:r>
              <a:rPr lang="ru-RU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плакат-схема зрительно-двигательных траекторий. На тренажёре с помощью специальных стрелок указаны основные направления, по которым должен двигаться взгляд в процессе выполнения физкультминуток; вперед-назад, влево-вправо, по и против часовой стрелки, по “восьмерке”. Каждая траектория имеет свой цвет. Это делает схему яркой, красочной и привлекает внимание. Упражнения выполняются стоя (можно под музыку)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994" y="1184598"/>
            <a:ext cx="2393089" cy="3190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41" y="3016665"/>
            <a:ext cx="2924575" cy="389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843" y="3016665"/>
            <a:ext cx="5324030" cy="320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Глаза детей отдыхают, пробегая несколько раз по разноцветным линиям. Одновременно дети делают непроизвольные движения головой, шеей, туловищем, разминают затекшие от статического напряжения мышцы.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тренажер я использую чаще всего после выполнения работы, которая требовала от детей приложения усилий, так как эта гимнастика для глаз прекрасно снимает психическую утомляемость и избыточную нервную возбудимость.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4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11" y="193379"/>
            <a:ext cx="10653044" cy="215671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3629025" algn="l"/>
              </a:tabLs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Различные </a:t>
            </a:r>
            <a:r>
              <a:rPr lang="ru-RU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спирали, дорожки, геометрические фигуры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прекрасным зрительным тренажером для снятия напряжения, расслабляет, снимает психологическую утомляемость. Важен здесь эмоциональный фон и применяю их тогда, когда надо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сконцентрировать взгляд детей и переключиться на другой вид деятельности.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3629025" algn="l"/>
              </a:tabLst>
            </a:pPr>
            <a:r>
              <a:rPr lang="ru-RU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помимо оздоровительной работы может вестись работа над ориентированием в пространстве, на знание геометрических фигур, цвета. Это полифункциональное пособие.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88" y="3757961"/>
            <a:ext cx="2383877" cy="2947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733" y="2350093"/>
            <a:ext cx="3057258" cy="2292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0832" y="3269364"/>
            <a:ext cx="2396646" cy="31955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5369" y="2328429"/>
            <a:ext cx="6833786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29025" algn="l"/>
              </a:tabLst>
            </a:pPr>
            <a:r>
              <a:rPr lang="ru-RU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Повышается не только физическая, но и психическая активность детей. У них развивается зрительно-двигательная поисковая активность, а так же зрительно-ручная координация</a:t>
            </a:r>
            <a:r>
              <a:rPr lang="ru-RU" sz="20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9674" r="3995" b="14065"/>
          <a:stretch/>
        </p:blipFill>
        <p:spPr>
          <a:xfrm>
            <a:off x="5938116" y="4008563"/>
            <a:ext cx="3173638" cy="22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2281" y="79489"/>
            <a:ext cx="6443811" cy="361925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обучению грамоте при знакомстве с печатанием букв  я изготовила вот такие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тренажеры:сначала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в воздухе </a:t>
            </a:r>
            <a:r>
              <a:rPr lang="ru-RU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 образцу на доске)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печатают букву правой рукой, потом левой; затем правой ногой, потом левой - одновременно и </a:t>
            </a:r>
            <a:r>
              <a:rPr lang="ru-RU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так как выполняют стоя. Тоже самое можно проделать 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глазами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носом, плечом, локтем, коленом. В это время я проговариваю какие элементы и в каком направлении печатаем.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9176" y="4406087"/>
            <a:ext cx="61122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Аналогично при знакомстве цифр.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7" y="3838905"/>
            <a:ext cx="2063562" cy="2751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" y="95892"/>
            <a:ext cx="3579203" cy="2684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517" y="5035717"/>
            <a:ext cx="5823284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 </a:t>
            </a:r>
            <a:r>
              <a:rPr lang="ru-RU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тренажерам </a:t>
            </a: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провожу систематически. Немного фантазии, творчества и старания и можно самим изготовить различные зрительные тренажеры.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341" y="471955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профилактики близорукости и замедления ее прогрессирования я использую в своей работе 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гимнастику для глаз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разработанную В.Ф. Базарным.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некоторые элементы этой гимнастики.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1. расслабиться и подвигать зрачками слева - направо; затем справа налево; повторить 3 р.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2. медленно переводить взгляд вверх - вниз, затем наоборот; повторить 3 раза;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3. представить вращающийся перед вами обод велосипедного колеса и, наметив на нем определенную точку , следить за вращением этой точки, сначала в одну сторону, потом в другую; повторить 3 раза;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4.положить ладони одна на другую так, чтобы образовался треугольник, закрыть этим треугольником глаза и повторить все упражнения в той последовательности, какая описана выше; глаза под ладонями должны быть открытыми, но ладони. не плотно лежащие на глазницах, не должны пропускать свет.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431" y="542728"/>
            <a:ext cx="9070158" cy="598640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По мнению доктора В. Ф. 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Базарного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регулярное использование 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тренажеров и гимнастики для глаз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восстанавливается зрение ребенка за один год, и он может отказаться от очков.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90C226"/>
              </a:buClr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технологии Базарного В. Ф благоприятно влияет на здоровье дошкольников, приводит к улучшению зрения и исправлению осанки у детей. Режим динамических поз способствует повышению эффективности произвольно-моторной деятельности детей и снижению за счет этого мышечного напряжения. Уменьшается утомляемость детей в ходе учебной деятельности и повышается мотивация за счет систематического использования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технологий здоровья воспитывают у детей умение работать над собой, развивают самооценку, формируют культуру здоровья, вырабатывают привычку трудиться в соответствии с гигиеническими требованиями, способствуют настойчивому и последовательному формированию положительных черт характера, жизненно важных качеств личности (трудолюбия, доброты, активности, силы воли и т. д. )     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97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1906307"/>
            <a:ext cx="8404412" cy="792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44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053" y="272716"/>
            <a:ext cx="10778576" cy="622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Методика направлена на укрепление физического и психического здоровья ребёнка.</a:t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Цель: </a:t>
            </a: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физически здоровой личности.</a:t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совершенствовать учебно-воспитательный процесс, </a:t>
            </a:r>
          </a:p>
          <a:p>
            <a:pPr marL="0" indent="0">
              <a:buNone/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направив его на сохранение здоровья детей;</a:t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пропагандировать здоровый образ жизни; </a:t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обеспечить благоприятные условия для развития физического и психического здоровья дошкольника.</a:t>
            </a:r>
            <a:b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836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4" y="440962"/>
            <a:ext cx="9754172" cy="594379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ервое средство профилактики и оздоровления Базарный  Владимир Филиппович рекомендует, чтобы организованная деятельность проводилась в </a:t>
            </a: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режиме смены динамических поз.</a:t>
            </a:r>
            <a:endParaRPr lang="ru-RU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Суть режима динамических поз заключается в периодической смене поз </a:t>
            </a:r>
            <a:r>
              <a:rPr lang="ru-RU" sz="2000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положения </a:t>
            </a:r>
            <a:r>
              <a:rPr lang="ru-RU" sz="20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«сидя»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и положения </a:t>
            </a:r>
            <a:r>
              <a:rPr lang="ru-RU" sz="20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«стоя»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Такое чередование благоприятно действует на нервную центральную систему и работоспособность детей.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3629025" algn="l"/>
              </a:tabLst>
            </a:pPr>
            <a:r>
              <a:rPr lang="ru-RU" sz="2000" u="sng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в этой технологии не продолжительность стояния, а сам факт смены поз.</a:t>
            </a:r>
            <a:endParaRPr lang="ru-RU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ежим динамических поз, где дети как можно чаще меняют свою позу, избегают тем самым усталости и утомляемости.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столами – сидя, стоя. На ковре – сидя, стоя, лежа.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1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176" y="247074"/>
            <a:ext cx="2953829" cy="3938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8095" y="4410636"/>
            <a:ext cx="4748995" cy="2456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" y="2964797"/>
            <a:ext cx="2973094" cy="3964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2" y="161365"/>
            <a:ext cx="2890449" cy="3853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10" y="3046504"/>
            <a:ext cx="2703982" cy="3605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" y="161365"/>
            <a:ext cx="5524561" cy="27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642" y="1201782"/>
            <a:ext cx="11271192" cy="360949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Следующая технология – это построение образовательной деятельности в</a:t>
            </a:r>
            <a:r>
              <a:rPr lang="ru-RU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режиме подвижных объектов и зрительных горизонтов. </a:t>
            </a:r>
            <a:r>
              <a:rPr lang="ru-RU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Отличительной особенностью методики является то, что дидактический материал размещается на максимально возможном удалении от детей и эффективность зрительного восприятия повышается в условиях пространственного обзора.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4" y="2155284"/>
            <a:ext cx="3311892" cy="4702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39" y="1743264"/>
            <a:ext cx="3881304" cy="4908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736" y="76912"/>
            <a:ext cx="11724830" cy="166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 panose="020F0502020204030204" pitchFamily="34" charset="0"/>
              </a:rPr>
              <a:t>С</a:t>
            </a:r>
            <a:r>
              <a:rPr lang="ru-RU" b="1" dirty="0" smtClean="0">
                <a:effectLst/>
                <a:ea typeface="Calibri" panose="020F0502020204030204" pitchFamily="34" charset="0"/>
              </a:rPr>
              <a:t>енсорно – дидактическая  подвеска</a:t>
            </a:r>
            <a:r>
              <a:rPr lang="ru-RU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  «Сенсорный крест». </a:t>
            </a:r>
            <a:r>
              <a:rPr lang="ru-R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«Сенсорные кресты» развешиваются под потолком в групповой комнате на такой высоте, чтобы ребенок на пальчиках ног мог дотянуться до дидактического материала  и снять его. На них закрепляю различный наглядный материал (плоские геометрические фигуры, буквы, цифры, изображения предметов и т.д.). .  Дети ищут глазами нужный материал, тем самым тренируя зрение, устраняя усталость и напряжение с глаз, помогает предотвратить мышечную утомляемость,   укрепляется мелкая моторика</a:t>
            </a:r>
          </a:p>
        </p:txBody>
      </p:sp>
    </p:spTree>
    <p:extLst>
      <p:ext uri="{BB962C8B-B14F-4D97-AF65-F5344CB8AC3E}">
        <p14:creationId xmlns:p14="http://schemas.microsoft.com/office/powerpoint/2010/main" val="42239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086" y="159195"/>
            <a:ext cx="10515600" cy="22250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режиме подвижных объектов и зрительных горизонтов, я использую </a:t>
            </a:r>
            <a:r>
              <a:rPr lang="ru-RU" sz="1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сенсорно-дидактический держатель или специальная </a:t>
            </a:r>
            <a:r>
              <a:rPr lang="ru-RU" sz="18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держалочка</a:t>
            </a: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позволяющие переключать зрение детей с ближнего на дальнее и формировать у них произвольный самоуправляемый шаговый </a:t>
            </a:r>
            <a:r>
              <a:rPr lang="ru-RU" sz="18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логоритм</a:t>
            </a: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при чтении текста, способствующий развитию их </a:t>
            </a:r>
            <a:r>
              <a:rPr lang="ru-RU" sz="18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речемоторной</a:t>
            </a: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функции.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специальную палку-указку прикрепляется любая картинка (по лексической теме), за которой дети следят глазами.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тем самым оказывается дополнительная активность для всех групп глазных мышц и привлекается внимание воспитанников.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86" y="2384277"/>
            <a:ext cx="6172200" cy="43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379" y="19337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например: </a:t>
            </a:r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для глаз - геометрические фигуры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цветов на белом фоне.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Бабочка </a:t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Спал цветок и вдруг проснулся, 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(следят глазами за </a:t>
            </a: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держалочкой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спать не захотел,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Шевельнулся, потянулся,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Взвился вверх и полетел.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 кружит и вьется.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(Покружиться.)</a:t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 синий треугольник садиться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Посидела, посидела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снова полетела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Покружилась, покружилась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села на розовый квадрат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27" y="2369047"/>
            <a:ext cx="3037595" cy="4050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01" y="1647455"/>
            <a:ext cx="2640828" cy="3521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8379" y="5332251"/>
            <a:ext cx="6096000" cy="10292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629025" algn="l"/>
              </a:tabLst>
            </a:pPr>
            <a:r>
              <a:rPr lang="ru-RU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течение нескольких минут смотреть на цветные фигуры, то легко снижается переутомление   и активизируется работа мозга.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486" y="3090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эффективности учебно-познавательного процесса я в работе 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использую сенсорно-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координаторные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тренажеры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 помощью меняющихся зрительно-сигнальных сюжетов.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сюжетные картинки по углам группы.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цены из сказок, картинки по временам года. Все вместе картинки составляют единый сюжет. А под каждой картинкой размещается в соответствующей последовательности одна из цифр</a:t>
            </a:r>
          </a:p>
          <a:p>
            <a:pPr marL="0" indent="0">
              <a:buNone/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находясь в свободном состоянии начинают живо фиксировать взгляд по команде на соответствующей картинке, цифре.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14" y="3010171"/>
            <a:ext cx="2107278" cy="2809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738" y="3349347"/>
            <a:ext cx="1813502" cy="2418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05" y="4532124"/>
            <a:ext cx="1661042" cy="22147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9054" y="3349347"/>
            <a:ext cx="6096000" cy="262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тренаж оказывает благоприятное влияние на развитие зрительно-моторной реакции, скорости ориентации в пространстве, а так же реакцию на экстренные ситуации в жизни. У них развивается зрительно-двигательная поисковая активность, а так же зрительно-ручная и телесная координация. Дети становятся зоркими, внимательными, и про них уже не скажешь, что они не видят дальше своего носа.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611</Words>
  <Application>Microsoft Office PowerPoint</Application>
  <PresentationFormat>Широкоэкранный</PresentationFormat>
  <Paragraphs>52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               Использование здоровьесберегающей  технологии В. Ф. Базарного  в работе с воспитанниками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Использование здоровьесберегающей  технологии В. Ф. Базарного  в работе с детьми </dc:title>
  <dc:creator>Alex Tyurin</dc:creator>
  <cp:lastModifiedBy>Alex Tyurin</cp:lastModifiedBy>
  <cp:revision>37</cp:revision>
  <dcterms:created xsi:type="dcterms:W3CDTF">2017-11-27T15:49:16Z</dcterms:created>
  <dcterms:modified xsi:type="dcterms:W3CDTF">2018-02-19T16:23:09Z</dcterms:modified>
</cp:coreProperties>
</file>