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2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9" r:id="rId12"/>
    <p:sldId id="287" r:id="rId13"/>
    <p:sldId id="291" r:id="rId14"/>
    <p:sldId id="293" r:id="rId15"/>
    <p:sldId id="289" r:id="rId16"/>
    <p:sldId id="290" r:id="rId17"/>
    <p:sldId id="288" r:id="rId18"/>
    <p:sldId id="273" r:id="rId19"/>
    <p:sldId id="296" r:id="rId20"/>
    <p:sldId id="297" r:id="rId21"/>
    <p:sldId id="275" r:id="rId22"/>
    <p:sldId id="276" r:id="rId23"/>
    <p:sldId id="278" r:id="rId24"/>
    <p:sldId id="294" r:id="rId25"/>
    <p:sldId id="272" r:id="rId26"/>
    <p:sldId id="271" r:id="rId27"/>
    <p:sldId id="295" r:id="rId28"/>
    <p:sldId id="299" r:id="rId29"/>
    <p:sldId id="300" r:id="rId30"/>
    <p:sldId id="285" r:id="rId31"/>
    <p:sldId id="282" r:id="rId32"/>
    <p:sldId id="284" r:id="rId33"/>
    <p:sldId id="298" r:id="rId34"/>
    <p:sldId id="280" r:id="rId35"/>
    <p:sldId id="286" r:id="rId36"/>
    <p:sldId id="279" r:id="rId37"/>
    <p:sldId id="277" r:id="rId38"/>
    <p:sldId id="270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49BCEB-258C-4814-B746-FE3D65376821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35E1AC-C8C1-498D-8DA4-126511EBF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3816424"/>
          </a:xfrm>
        </p:spPr>
        <p:txBody>
          <a:bodyPr/>
          <a:lstStyle/>
          <a:p>
            <a:r>
              <a:rPr lang="ru-RU" dirty="0" smtClean="0"/>
              <a:t>Инновационные подходы к патриотическому воспитанию дошкольников в условиях ФГОС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653136"/>
            <a:ext cx="7772400" cy="1800200"/>
          </a:xfrm>
        </p:spPr>
        <p:txBody>
          <a:bodyPr/>
          <a:lstStyle/>
          <a:p>
            <a:r>
              <a:rPr lang="ru-RU" dirty="0" smtClean="0"/>
              <a:t>                 МАДОУ « Детский сад №6 » город Сольцы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dirty="0"/>
              <a:t>Основной формой патриотического воспитания, являются тематическая организованная деятельность , экскурсии, игры, наблюдения, нерегламентированная деятельность, по некоторым темам – праздники, досуги, развлечения. Учет возрастных особенностей требует применения игровых приемов, неоднократное обращение к одной и той же теме, подкрепление различными играми, продуктивными видами деятельности (изготовление коллажей, поделок, альбомов, тематическое рисование), посещение музеев, а также организация музеев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2400" dirty="0"/>
              <a:t>Не менее важным условием патриотического воспитания детей является тесная взаимосвязь с родителями, семьей. В настоящее время эта работа актуальна и особенна трудна, требует большого такта и терпения, так как в молодых семьях вопросы воспитания патриотизма, гражданственности не считаются важными и зачастую вызывают лишь недоумения. Большое значение имеет семейные экскурсии </a:t>
            </a:r>
            <a:r>
              <a:rPr lang="ru-RU" sz="2400" dirty="0" smtClean="0"/>
              <a:t>, новые формы взаимодействия  </a:t>
            </a:r>
            <a:r>
              <a:rPr lang="ru-RU" sz="2400" dirty="0"/>
              <a:t>с </a:t>
            </a:r>
            <a:r>
              <a:rPr lang="ru-RU" sz="2400" dirty="0" smtClean="0"/>
              <a:t>родителями : </a:t>
            </a:r>
            <a:r>
              <a:rPr lang="ru-RU" sz="2400" dirty="0" err="1" smtClean="0"/>
              <a:t>мастерклассы</a:t>
            </a:r>
            <a:r>
              <a:rPr lang="ru-RU" sz="2400" dirty="0" smtClean="0"/>
              <a:t>  , участие в театрализованной деятельности , совместные проекты, </a:t>
            </a:r>
            <a:r>
              <a:rPr lang="ru-RU" sz="2400" dirty="0"/>
              <a:t>организация фотовыставок и рисунков детей, Семейные </a:t>
            </a:r>
            <a:r>
              <a:rPr lang="ru-RU" sz="2400" dirty="0" smtClean="0"/>
              <a:t>клубы. </a:t>
            </a:r>
            <a:r>
              <a:rPr lang="ru-RU" sz="2400" dirty="0"/>
              <a:t>Ведь семейное изучение своей родословной помогает детям понять, что семья – ячейка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sv4.userapi.com/c848032/u808822/docs/d4/fcb9d32f390a/1522308834057.jpg?extra=BEglW75pg6bfuYjjbdFJ4uyqceoo0LYLVZNopKlIPNQVO9q4rr_q5wEkB3a3wQqvMpg8TD5HtFY2jkSwXxV9PoW-7oicssMyeb-QDUiZzF4u7GB-QauRR91UofNGyhL-J9leh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876800" cy="3657600"/>
          </a:xfrm>
          <a:prstGeom prst="rect">
            <a:avLst/>
          </a:prstGeom>
          <a:noFill/>
        </p:spPr>
      </p:pic>
      <p:pic>
        <p:nvPicPr>
          <p:cNvPr id="44036" name="Picture 4" descr="https://psv4.userapi.com/c848032/u808822/docs/d3/1eedd8b82840/1522308831421.jpg?extra=VeJ4zihDm4_quRZm83md_CGRgjZ70wfYp_iEHBaM_yYM7WsyxG3s0KHV2vKp5v43WLLoGv0HDDQmNIjj31En9HDkvT7-DbgNjbZfXDEEqRJQAlZnsvA3ZdGDtSbRq32La_2xS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57600" cy="48768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Творческий мастер-класс с родителями «Жаворонки прилетели –весну принесли 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p.userapi.com/c847221/v847221101/bbf3a/_3GPsUtrY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428492" cy="59046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38736" cy="4446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Мастер-класс</a:t>
            </a:r>
            <a:br>
              <a:rPr lang="ru-RU" sz="3600" dirty="0" smtClean="0"/>
            </a:br>
            <a:r>
              <a:rPr lang="ru-RU" sz="3600" dirty="0" smtClean="0"/>
              <a:t>во второй младшей группе «</a:t>
            </a:r>
            <a:r>
              <a:rPr lang="ru-RU" sz="3600" dirty="0" err="1" smtClean="0"/>
              <a:t>Смешарики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41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Формирование групповых традиций</a:t>
            </a:r>
            <a:endParaRPr lang="ru-RU" sz="3200" dirty="0"/>
          </a:p>
        </p:txBody>
      </p:sp>
      <p:pic>
        <p:nvPicPr>
          <p:cNvPr id="2050" name="Picture 2" descr="D:\моя группа\JObGZg3m0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44816" cy="489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pp.userapi.com/c848524/v848524189/6520c/Kc_OAt3Kg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8052114" cy="51845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Центр патриотического воспитания в средней группе « </a:t>
            </a:r>
            <a:r>
              <a:rPr lang="ru-RU" sz="2800" dirty="0" err="1" smtClean="0"/>
              <a:t>Смешарики</a:t>
            </a:r>
            <a:r>
              <a:rPr lang="ru-RU" sz="2800" dirty="0" smtClean="0"/>
              <a:t> 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un9-2.userapi.com/c831409/v831409189/17e45e/XG9QRcFga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5832648" cy="57332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43000"/>
            <a:ext cx="3096344" cy="16379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Центр патриотического воспитания в группе ОНР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p.userapi.com/c846021/v846021189/d05ec/bSkZBg_qX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6300192" cy="52638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340768"/>
            <a:ext cx="2304256" cy="52383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Делимся интересными </a:t>
            </a:r>
            <a:r>
              <a:rPr lang="ru-RU" sz="2400" dirty="0" err="1" smtClean="0"/>
              <a:t>впечатлени-ями</a:t>
            </a:r>
            <a:r>
              <a:rPr lang="ru-RU" sz="2400" dirty="0" smtClean="0"/>
              <a:t> о знакомых местах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sun9-4.userapi.com/c830408/v830408189/17e742/PeCh5NUva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04456" cy="547260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143000"/>
            <a:ext cx="3754760" cy="4806280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Традиционная </a:t>
            </a:r>
            <a:r>
              <a:rPr lang="ru-RU" dirty="0" err="1" smtClean="0"/>
              <a:t>Солецкая</a:t>
            </a:r>
            <a:r>
              <a:rPr lang="ru-RU" dirty="0" smtClean="0"/>
              <a:t> глиняная игрушка изготовлена руками ребят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754760" cy="5454352"/>
          </a:xfrm>
        </p:spPr>
        <p:txBody>
          <a:bodyPr/>
          <a:lstStyle/>
          <a:p>
            <a:r>
              <a:rPr lang="ru-RU" dirty="0" smtClean="0"/>
              <a:t>«Игрушки из бабушкиного сундука» вызывают живой интерес у детей</a:t>
            </a:r>
            <a:endParaRPr lang="ru-RU" dirty="0"/>
          </a:p>
        </p:txBody>
      </p:sp>
      <p:pic>
        <p:nvPicPr>
          <p:cNvPr id="3074" name="Picture 2" descr="https://pp.userapi.com/c848624/v848624189/64844/B-laSChaY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904656"/>
          </a:xfrm>
        </p:spPr>
        <p:txBody>
          <a:bodyPr>
            <a:normAutofit/>
          </a:bodyPr>
          <a:lstStyle/>
          <a:p>
            <a:r>
              <a:rPr lang="ru-RU" b="1" dirty="0"/>
              <a:t>«Правильное воспитание – это наша счастливая старость, плохое воспитание – это наше будущее горе, это наши слезы, это наша вина перед другими людьми, перед всей страной». А.С.МАКАРЕНКО.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p.userapi.com/c847021/v847021189/d18ec/pcdcldyDs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5"/>
            <a:ext cx="7704856" cy="53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p.userapi.com/c627424/v627424573/4ab/VYU0YQW7M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15468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ru-RU" dirty="0" smtClean="0"/>
              <a:t>День Великой Победы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p.userapi.com/c627424/v627424573/3d3/HuBSKDCLL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0398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фото для конферен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920880" cy="513450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Мероприятия здесь выступают как интерактивные площадки , ребенок здесь полноправный участник , он не зритель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фото для конферен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6408712" cy="51486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43000"/>
            <a:ext cx="2160240" cy="55263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На таких </a:t>
            </a:r>
            <a:r>
              <a:rPr lang="ru-RU" sz="2200" dirty="0" err="1" smtClean="0"/>
              <a:t>мероприятиях-интерактивных</a:t>
            </a:r>
            <a:r>
              <a:rPr lang="ru-RU" sz="2200" dirty="0" smtClean="0"/>
              <a:t> площадках можно прикоснуться к истории через реальные атрибуты , почувствовать себя частью исторического процесса.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userapi.com/c845521/v845521189/d9de8/ePq7mRa3m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01339" cy="53625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Мини-музей народного быта «Русская изба 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.userapi.com/c830509/v830509189/17d68a/D-yPDxaG1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221" y="1124744"/>
            <a:ext cx="7008779" cy="52565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43000"/>
            <a:ext cx="1872208" cy="523832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 err="1" smtClean="0"/>
              <a:t>представ-лений</a:t>
            </a:r>
            <a:r>
              <a:rPr lang="ru-RU" sz="2400" dirty="0" smtClean="0"/>
              <a:t> об истории и культуре народа своей страны – важное звено в </a:t>
            </a:r>
            <a:r>
              <a:rPr lang="ru-RU" sz="2400" dirty="0" err="1" smtClean="0"/>
              <a:t>патриоти-ческом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воспита-нии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дошкольни-ков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610744" cy="4950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Обращение к народному танцу, фольклору в музыкально- театрализованных постановках способствует воспитанию патриотических чувств у детей. </a:t>
            </a:r>
            <a:endParaRPr lang="ru-RU" dirty="0"/>
          </a:p>
        </p:txBody>
      </p:sp>
      <p:pic>
        <p:nvPicPr>
          <p:cNvPr id="4098" name="Picture 2" descr="https://pp.userapi.com/c845524/v845524522/73db1/dI2Wd7LtR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20688"/>
            <a:ext cx="442849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Утренник в народных костюмах</a:t>
            </a:r>
            <a:endParaRPr lang="ru-RU" dirty="0"/>
          </a:p>
        </p:txBody>
      </p:sp>
      <p:pic>
        <p:nvPicPr>
          <p:cNvPr id="54274" name="Picture 2" descr="https://pp.userapi.com/c623900/v623900785/c9a63/rjtS9KBnk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16824" cy="491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p.userapi.com/c845217/v845217256/11c86/e-zS4K9Qa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404922" cy="587322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042792" cy="4950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Театр на столе- это самый простой и доступный всем возрастам детей театр.</a:t>
            </a:r>
            <a:br>
              <a:rPr lang="ru-RU" sz="2800" dirty="0" smtClean="0"/>
            </a:br>
            <a:r>
              <a:rPr lang="ru-RU" sz="2800" dirty="0" smtClean="0"/>
              <a:t>Русская –народная сказка </a:t>
            </a:r>
            <a:br>
              <a:rPr lang="ru-RU" sz="2800" dirty="0" smtClean="0"/>
            </a:br>
            <a:r>
              <a:rPr lang="ru-RU" sz="2800" dirty="0" smtClean="0"/>
              <a:t>«Гуси -Лебеди»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b="1" dirty="0"/>
              <a:t>Слово патриотизм образовано от греческого «ПАТРИС»- «Родина». </a:t>
            </a:r>
            <a:r>
              <a:rPr lang="ru-RU" dirty="0"/>
              <a:t>Патриотизм – преданность и любовь к своему Отечеству, народу, готовность к жертвам и подвигам во имя интересов своей Родины (словарь русского языка под редакцией С.И.Ожегова).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фото для конференции\BXqh6q4JN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744072" cy="5113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09520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Посадка деревьев на участке совместно с сотрудниками </a:t>
            </a:r>
            <a:r>
              <a:rPr lang="ru-RU" sz="2800" dirty="0" err="1" smtClean="0"/>
              <a:t>Солецкого</a:t>
            </a:r>
            <a:r>
              <a:rPr lang="ru-RU" sz="2800" dirty="0" smtClean="0"/>
              <a:t> лесхоза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фото для конференци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08512" cy="3058747"/>
          </a:xfrm>
          <a:prstGeom prst="rect">
            <a:avLst/>
          </a:prstGeom>
          <a:noFill/>
        </p:spPr>
      </p:pic>
      <p:pic>
        <p:nvPicPr>
          <p:cNvPr id="12289" name="Picture 1" descr="D:\для коррекции\лучший садик\IMG_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22966"/>
            <a:ext cx="4464496" cy="33483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48680"/>
            <a:ext cx="4139952" cy="19979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Посещение библиотеки  всегда интересно и увлекательно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userapi.com/c629217/v629217759/1a65d/4bCJUTR3L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вызывают живой и неподдельный интерес у ребят</a:t>
            </a:r>
            <a:endParaRPr lang="ru-RU" dirty="0"/>
          </a:p>
        </p:txBody>
      </p:sp>
      <p:pic>
        <p:nvPicPr>
          <p:cNvPr id="53250" name="Picture 2" descr="D:\фото для конференции\dubrov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750096" cy="4889060"/>
          </a:xfrm>
          <a:prstGeom prst="rect">
            <a:avLst/>
          </a:prstGeom>
          <a:noFill/>
        </p:spPr>
      </p:pic>
      <p:pic>
        <p:nvPicPr>
          <p:cNvPr id="53251" name="Picture 3" descr="D:\фото для конференции\dubrovo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2774297" cy="4936147"/>
          </a:xfrm>
          <a:prstGeom prst="rect">
            <a:avLst/>
          </a:prstGeom>
          <a:noFill/>
        </p:spPr>
      </p:pic>
      <p:pic>
        <p:nvPicPr>
          <p:cNvPr id="53252" name="Picture 4" descr="D:\фото для конференции\P109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00389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фото для конференции\gLxVn21AK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5040560" cy="597102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888432" cy="5166320"/>
          </a:xfrm>
        </p:spPr>
        <p:txBody>
          <a:bodyPr>
            <a:normAutofit/>
          </a:bodyPr>
          <a:lstStyle/>
          <a:p>
            <a:r>
              <a:rPr lang="ru-RU" dirty="0" smtClean="0"/>
              <a:t>«Город </a:t>
            </a:r>
            <a:r>
              <a:rPr lang="ru-RU" dirty="0" err="1" smtClean="0"/>
              <a:t>детства-город</a:t>
            </a:r>
            <a:r>
              <a:rPr lang="ru-RU" dirty="0" smtClean="0"/>
              <a:t> будущего » торжественное открытия праздника  «День города Сольцы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фото для конференции\DSC_3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5074070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Доброй традицией стало участие к фестивале Золотая игла, районной сельскохозяйственной выставке</a:t>
            </a:r>
            <a:endParaRPr lang="ru-RU" sz="2000" dirty="0"/>
          </a:p>
        </p:txBody>
      </p:sp>
      <p:pic>
        <p:nvPicPr>
          <p:cNvPr id="5" name="Picture 3" descr="D:\фото для конференци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645296" cy="415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 для конференции\4aU6dNbyH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4032448" cy="5376597"/>
          </a:xfrm>
          <a:prstGeom prst="rect">
            <a:avLst/>
          </a:prstGeom>
          <a:noFill/>
        </p:spPr>
      </p:pic>
      <p:pic>
        <p:nvPicPr>
          <p:cNvPr id="35843" name="Picture 3" descr="D:\фото для конференции\hBQosbG3F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888432" cy="521235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Участие в Кроссе нации и Лыжне России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фото для конференции\0HvoLg-Ar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52320" cy="55892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Малые зимние Олимпийские игры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Самое главное, не следует ждать от детей «взрослых форм» проявления любви к Родине. Но если в результате педагогической работы ребёнок будет располагать знаниями о названии города, её географии, природе, символике, и если ему известны имена кого-то из тех, кто прославил наш город, Отчизну, если он будет проявлять интерес к приобретаемым знаниям, то можно считать, что задача выполнена в пределах, доступных дошкольному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43000"/>
            <a:ext cx="7067128" cy="365415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6250706"/>
          </a:xfrm>
        </p:spPr>
        <p:txBody>
          <a:bodyPr>
            <a:noAutofit/>
          </a:bodyPr>
          <a:lstStyle/>
          <a:p>
            <a:r>
              <a:rPr lang="ru-RU" sz="2000" dirty="0"/>
              <a:t>В проекте Национальной доктрины образования РФ подчеркивается, что система образования призвана обеспечить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Воспитание </a:t>
            </a:r>
            <a:r>
              <a:rPr lang="ru-RU" sz="2000" dirty="0"/>
              <a:t>патриотов России, граждан правового, демократического государства, способных к социализации в условиях гражданского общества, уважающих права и свободы личности. Обладающих высокой нравственностью и проявляющих национальную и религиозную терпимость, уважительное отношение к языкам, традициям и культуре других народов;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Формирование </a:t>
            </a:r>
            <a:r>
              <a:rPr lang="ru-RU" sz="2000" dirty="0"/>
              <a:t>культуры мира и межличностных отношений; Разностороннее и своевременное развитие детей и молодежи, их творческих способностей, формирование навыков самообразования, самореализацию личности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669360"/>
          </a:xfrm>
        </p:spPr>
        <p:txBody>
          <a:bodyPr>
            <a:normAutofit/>
          </a:bodyPr>
          <a:lstStyle/>
          <a:p>
            <a:r>
              <a:rPr lang="ru-RU" sz="2000" b="1" dirty="0"/>
              <a:t>Дошкольное учреждение, как начальное звено системы образования РФ обязано решать задачи нравственно-патриотического воспитания дошкольников. </a:t>
            </a:r>
            <a:r>
              <a:rPr lang="ru-RU" sz="2000" dirty="0"/>
              <a:t>А нравственно-патриотическое воспитание ребенка – сложный педагогический процесс, в основе которого лежит развитие нравственных чувств. Чувство Родины… Оно начинается у ребёнка с отношения к семье, к самым близким людям – к матери, отцу, бабушке, дедушке. Это корни, связывающие его с родным домом и ближайшим окружением. Чувство Родины начинается с восхищения тем, что видит перед собой малыш, чему он изумляется и что вызывает отклик в его душе… И хотя многие впечатления ещё не осознаны им глубоко, но, пропущенные через детское восприятие, они играют огромную роль в становлении личности патриота. Важно приобщать ребёнка к культуре своего народа, поскольку обращение к отеческому наследию воспитывает уважение, гордость за землю, на которой живёшь.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3200" dirty="0"/>
              <a:t>В нормативно-правовой основе педагогического процесса по нравственно-патриотическому воспитанию необходимо учитывать следующие документы: </a:t>
            </a:r>
            <a:r>
              <a:rPr lang="ru-RU" sz="3200" dirty="0" smtClean="0"/>
              <a:t>Закон </a:t>
            </a:r>
            <a:r>
              <a:rPr lang="ru-RU" sz="3200" dirty="0"/>
              <a:t>РФ «Об образовании»; Закон «О днях воинской славы (победных днях) России»; Закон «Об увековечении Победы советского народа в ВОВ 1941-1945 гг.»; Закон «Об увековечении памяти погибших при защите Отечества»; Национальная доктрина образования в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2400" b="1" dirty="0"/>
              <a:t>Сухомлинский В.А. утверждал, что «детство - каждодневное открытие мира и поэтому надо сделать так, чтобы оно стало, прежде всего, познанием человека и Отечества, их красоты и величия</a:t>
            </a:r>
            <a:r>
              <a:rPr lang="ru-RU" sz="2400" b="1" dirty="0" smtClean="0"/>
              <a:t>».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dirty="0"/>
              <a:t>Нравственно-патриотическое воспитание является одной из основных и сложных задач дошкольного учреждения. Сложность решения данной задачи, связана, прежде всего, с возрастом детей. Ведь в дошкольном возрасте ни одно нравственное качество не может быть сформировано окончательно, а всего лишь зарождается. Воспитание чувства патриотизма у дошкольников процесс сложный и длительный, требующий от педагогов большой личной убежденности и вдохновения. Эта работа должна вестись во всех возрастных группах, в разных видах деятельности и по разным направлениям.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800" dirty="0"/>
              <a:t>Представления у дошкольников расширяются постепенно. Система обобщённых знаний формируется лишь к концу старшего дошкольного возраста. Этому способствует овладение детьми нравственными суждениями, оценками, понятиями, а также познавательный интерес к окружающему миру. Характерной чертой воспитания у детей является слитность нравственных чувств и знаний. Когда знания окрашены чувствами и переживаниями, только тогда знания окажут влияние на нравственное развитие дошкольника.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Работа по нравственно-патриотическому воспитанию включает целый комплекс задач: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воспитание у ребенка любви и привязанности к своей семье, дому, детскому саду, улице, городу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— формирование бережного отношения к природе и всему живому;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воспитание уважения к труду;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развитие интереса к русским традициям и промыслам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— формирование элементарных знаний о правах человека;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расширение представлений о городах России;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знакомство детей с символами государства (герб, флаг, гимн);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развитие чувства ответственности и гордости за достижения страны;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</a:t>
            </a:r>
            <a:r>
              <a:rPr lang="ru-RU" sz="2400" dirty="0"/>
              <a:t>формирование толерантности, чувства уважения к другим народам, их традициям.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320</TotalTime>
  <Words>903</Words>
  <Application>Microsoft Office PowerPoint</Application>
  <PresentationFormat>Экран (4:3)</PresentationFormat>
  <Paragraphs>37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Инновационные подходы к патриотическому воспитанию дошкольников в условиях ФГОС</vt:lpstr>
      <vt:lpstr>«Правильное воспитание – это наша счастливая старость, плохое воспитание – это наше будущее горе, это наши слезы, это наша вина перед другими людьми, перед всей страной». А.С.МАКАРЕНКО.</vt:lpstr>
      <vt:lpstr>Слово патриотизм образовано от греческого «ПАТРИС»- «Родина». Патриотизм – преданность и любовь к своему Отечеству, народу, готовность к жертвам и подвигам во имя интересов своей Родины (словарь русского языка под редакцией С.И.Ожегова).</vt:lpstr>
      <vt:lpstr>В проекте Национальной доктрины образования РФ подчеркивается, что система образования призвана обеспечить:  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 Воспитание патриотов России, граждан правового, демократического государства, способных к социализации в условиях гражданского общества, уважающих права и свободы личности. Обладающих высокой нравственностью и проявляющих национальную и религиозную терпимость, уважительное отношение к языкам, традициям и культуре других народов;  Формирование культуры мира и межличностных отношений; Разностороннее и своевременное развитие детей и молодежи, их творческих способностей, формирование навыков самообразования, самореализацию личности и т.д.</vt:lpstr>
      <vt:lpstr>Дошкольное учреждение, как начальное звено системы образования РФ обязано решать задачи нравственно-патриотического воспитания дошкольников. А нравственно-патриотическое воспитание ребенка – сложный педагогический процесс, в основе которого лежит развитие нравственных чувств. Чувство Родины… Оно начинается у ребёнка с отношения к семье, к самым близким людям – к матери, отцу, бабушке, дедушке. Это корни, связывающие его с родным домом и ближайшим окружением. Чувство Родины начинается с восхищения тем, что видит перед собой малыш, чему он изумляется и что вызывает отклик в его душе… И хотя многие впечатления ещё не осознаны им глубоко, но, пропущенные через детское восприятие, они играют огромную роль в становлении личности патриота. Важно приобщать ребёнка к культуре своего народа, поскольку обращение к отеческому наследию воспитывает уважение, гордость за землю, на которой живёшь.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</vt:lpstr>
      <vt:lpstr>В нормативно-правовой основе педагогического процесса по нравственно-патриотическому воспитанию необходимо учитывать следующие документы: Закон РФ «Об образовании»; Закон «О днях воинской славы (победных днях) России»; Закон «Об увековечении Победы советского народа в ВОВ 1941-1945 гг.»; Закон «Об увековечении памяти погибших при защите Отечества»; Национальная доктрина образования в РФ.</vt:lpstr>
      <vt:lpstr>Сухомлинский В.А. утверждал, что «детство - каждодневное открытие мира и поэтому надо сделать так, чтобы оно стало, прежде всего, познанием человека и Отечества, их красоты и величия».  Нравственно-патриотическое воспитание является одной из основных и сложных задач дошкольного учреждения. Сложность решения данной задачи, связана, прежде всего, с возрастом детей. Ведь в дошкольном возрасте ни одно нравственное качество не может быть сформировано окончательно, а всего лишь зарождается. Воспитание чувства патриотизма у дошкольников процесс сложный и длительный, требующий от педагогов большой личной убежденности и вдохновения. Эта работа должна вестись во всех возрастных группах, в разных видах деятельности и по разным направлениям.</vt:lpstr>
      <vt:lpstr>Представления у дошкольников расширяются постепенно. Система обобщённых знаний формируется лишь к концу старшего дошкольного возраста. Этому способствует овладение детьми нравственными суждениями, оценками, понятиями, а также познавательный интерес к окружающему миру. Характерной чертой воспитания у детей является слитность нравственных чувств и знаний. Когда знания окрашены чувствами и переживаниями, только тогда знания окажут влияние на нравственное развитие дошкольника.</vt:lpstr>
      <vt:lpstr>Работа по нравственно-патриотическому воспитанию включает целый комплекс задач:  — воспитание у ребенка любви и привязанности к своей семье, дому, детскому саду, улице, городу;  — формирование бережного отношения к природе и всему живому;  — воспитание уважения к труду;  — развитие интереса к русским традициям и промыслам;  — формирование элементарных знаний о правах человека;  — расширение представлений о городах России;  — знакомство детей с символами государства (герб, флаг, гимн);  — развитие чувства ответственности и гордости за достижения страны;  — формирование толерантности, чувства уважения к другим народам, их традициям.</vt:lpstr>
      <vt:lpstr>Основной формой патриотического воспитания, являются тематическая организованная деятельность , экскурсии, игры, наблюдения, нерегламентированная деятельность, по некоторым темам – праздники, досуги, развлечения. Учет возрастных особенностей требует применения игровых приемов, неоднократное обращение к одной и той же теме, подкрепление различными играми, продуктивными видами деятельности (изготовление коллажей, поделок, альбомов, тематическое рисование), посещение музеев, а также организация музеев в детском саду.</vt:lpstr>
      <vt:lpstr>Не менее важным условием патриотического воспитания детей является тесная взаимосвязь с родителями, семьей. В настоящее время эта работа актуальна и особенна трудна, требует большого такта и терпения, так как в молодых семьях вопросы воспитания патриотизма, гражданственности не считаются важными и зачастую вызывают лишь недоумения. Большое значение имеет семейные экскурсии , новые формы взаимодействия  с родителями : мастерклассы  , участие в театрализованной деятельности , совместные проекты, организация фотовыставок и рисунков детей, Семейные клубы. Ведь семейное изучение своей родословной помогает детям понять, что семья – ячейка общества.</vt:lpstr>
      <vt:lpstr>Творческий мастер-класс с родителями «Жаворонки прилетели –весну принесли »</vt:lpstr>
      <vt:lpstr>Мастер-класс во второй младшей группе «Смешарики»</vt:lpstr>
      <vt:lpstr>Формирование групповых традиций</vt:lpstr>
      <vt:lpstr>Центр патриотического воспитания в средней группе « Смешарики »</vt:lpstr>
      <vt:lpstr>Центр патриотического воспитания в группе ОНР</vt:lpstr>
      <vt:lpstr>Делимся интересными впечатлени-ями о знакомых местах</vt:lpstr>
      <vt:lpstr>Традиционная Солецкая глиняная игрушка изготовлена руками ребят </vt:lpstr>
      <vt:lpstr>«Игрушки из бабушкиного сундука» вызывают живой интерес у детей</vt:lpstr>
      <vt:lpstr>Презентация PowerPoint</vt:lpstr>
      <vt:lpstr>День Великой Победы</vt:lpstr>
      <vt:lpstr>Презентация PowerPoint</vt:lpstr>
      <vt:lpstr>Мероприятия здесь выступают как интерактивные площадки , ребенок здесь полноправный участник , он не зритель</vt:lpstr>
      <vt:lpstr>На таких мероприятиях-интерактивных площадках можно прикоснуться к истории через реальные атрибуты , почувствовать себя частью исторического процесса. </vt:lpstr>
      <vt:lpstr>Мини-музей народного быта «Русская изба » </vt:lpstr>
      <vt:lpstr>Развитие представ-лений об истории и культуре народа своей страны – важное звено в патриоти-ческом воспита-нии дошкольни-ков</vt:lpstr>
      <vt:lpstr>Обращение к народному танцу, фольклору в музыкально- театрализованных постановках способствует воспитанию патриотических чувств у детей. </vt:lpstr>
      <vt:lpstr>Утренник в народных костюмах</vt:lpstr>
      <vt:lpstr>Театр на столе- это самый простой и доступный всем возрастам детей театр. Русская –народная сказка  «Гуси -Лебеди» </vt:lpstr>
      <vt:lpstr>Посадка деревьев на участке совместно с сотрудниками Солецкого лесхоза</vt:lpstr>
      <vt:lpstr> Посещение библиотеки  всегда интересно и увлекательно</vt:lpstr>
      <vt:lpstr>Презентация PowerPoint</vt:lpstr>
      <vt:lpstr>Мероприятия вызывают живой и неподдельный интерес у ребят</vt:lpstr>
      <vt:lpstr>«Город детства-город будущего » торжественное открытия праздника  «День города Сольцы »</vt:lpstr>
      <vt:lpstr>Презентация PowerPoint</vt:lpstr>
      <vt:lpstr>Участие в Кроссе нации и Лыжне России</vt:lpstr>
      <vt:lpstr>Малые зимние Олимпийские игры </vt:lpstr>
      <vt:lpstr>Самое главное, не следует ждать от детей «взрослых форм» проявления любви к Родине. Но если в результате педагогической работы ребёнок будет располагать знаниями о названии города, её географии, природе, символике, и если ему известны имена кого-то из тех, кто прославил наш город, Отчизну, если он будет проявлять интерес к приобретаемым знаниям, то можно считать, что задача выполнена в пределах, доступных дошкольному возраста.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воспитание – это наша счастливая старость, плохое воспитание – это наше будущее горе, это наши слезы, это наша вина перед другими людьми, перед всей страной». А.С.МАКАРЕНКО.</dc:title>
  <dc:creator>лесовичек</dc:creator>
  <cp:lastModifiedBy>Владелец</cp:lastModifiedBy>
  <cp:revision>34</cp:revision>
  <dcterms:created xsi:type="dcterms:W3CDTF">2018-08-26T19:36:38Z</dcterms:created>
  <dcterms:modified xsi:type="dcterms:W3CDTF">2018-09-06T07:23:07Z</dcterms:modified>
</cp:coreProperties>
</file>