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5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2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0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0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8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4A22-18E1-48A7-997D-84AF2307A6A8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8594-5184-4A97-B7BD-088D4CB8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6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05969"/>
            <a:ext cx="9144000" cy="859809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003300"/>
                </a:solidFill>
              </a:rPr>
              <a:t>Мастер – класс </a:t>
            </a:r>
            <a:br>
              <a:rPr lang="ru-RU" sz="4400" i="1" dirty="0" smtClean="0">
                <a:solidFill>
                  <a:srgbClr val="003300"/>
                </a:solidFill>
              </a:rPr>
            </a:br>
            <a:r>
              <a:rPr lang="ru-RU" sz="2700" i="1" dirty="0" smtClean="0">
                <a:solidFill>
                  <a:srgbClr val="003300"/>
                </a:solidFill>
              </a:rPr>
              <a:t>для педагогов</a:t>
            </a:r>
            <a:endParaRPr lang="ru-RU" sz="2700" i="1" dirty="0">
              <a:solidFill>
                <a:srgbClr val="00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69709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«Игры с кинетическим песком»</a:t>
            </a:r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46" y="504967"/>
            <a:ext cx="7997588" cy="1185721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	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Тренировка 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внимания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Развитие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ручек (моторики пальчиков, силы нажатия) напрямую влияет на развитие мозга. Мозг готов к учебе! Простые упражнения с кинетическим песком можно делать перед занятиями, в которых ребенку понадобится сосредоточенность на задаче (например, рисование, настольные игры).</a:t>
            </a:r>
            <a:b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Спокойствие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и расслабление.</a:t>
            </a:r>
            <a:b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        Если 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>медленно много раз пропустить песок через пальцы, то инстинктивно замедлиться дыхание. Соответственно, станет спокойствие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4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1351128"/>
            <a:ext cx="6045958" cy="41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6" y="2055812"/>
            <a:ext cx="5362433" cy="32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17" y="1228300"/>
            <a:ext cx="5786651" cy="43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162">
            <a:off x="1556203" y="740673"/>
            <a:ext cx="2413526" cy="1700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256">
            <a:off x="4819245" y="675528"/>
            <a:ext cx="2363596" cy="1772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062">
            <a:off x="8281989" y="703733"/>
            <a:ext cx="2104174" cy="1673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987">
            <a:off x="1914896" y="3619526"/>
            <a:ext cx="2548871" cy="2066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781">
            <a:off x="6938640" y="3182709"/>
            <a:ext cx="3002451" cy="21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5281"/>
            <a:ext cx="2879677" cy="274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294" y="1811741"/>
            <a:ext cx="3507474" cy="2579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8" y="2646392"/>
            <a:ext cx="2756848" cy="32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7546" y="2410706"/>
            <a:ext cx="3291511" cy="185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657" y="2415986"/>
            <a:ext cx="3315646" cy="1865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2443" y="2411933"/>
            <a:ext cx="3330054" cy="1873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3484"/>
            <a:ext cx="2176018" cy="32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92" y="2562419"/>
            <a:ext cx="3596853" cy="20232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292" y="2181937"/>
            <a:ext cx="3548421" cy="1995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4" y="2562418"/>
            <a:ext cx="3784979" cy="2129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905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1955" y="1489288"/>
            <a:ext cx="3234523" cy="301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470" y="1501158"/>
            <a:ext cx="3234523" cy="2989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783" y="1660817"/>
            <a:ext cx="3234519" cy="26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8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3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16" y="1924334"/>
            <a:ext cx="9362364" cy="229282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i="1" dirty="0" smtClean="0">
                <a:solidFill>
                  <a:srgbClr val="003300"/>
                </a:solidFill>
              </a:rPr>
              <a:t>Задачи:</a:t>
            </a:r>
            <a:r>
              <a:rPr lang="ru-RU" sz="2000" i="1" dirty="0" smtClean="0">
                <a:solidFill>
                  <a:srgbClr val="003300"/>
                </a:solidFill>
              </a:rPr>
              <a:t> знакомство с кинетическим песком и его свойствами; организация упражнений с кинетическим песком по их целевому назначению в образовательной деятельности.</a:t>
            </a:r>
            <a:br>
              <a:rPr lang="ru-RU" sz="2000" i="1" dirty="0" smtClean="0">
                <a:solidFill>
                  <a:srgbClr val="003300"/>
                </a:solidFill>
              </a:rPr>
            </a:br>
            <a:r>
              <a:rPr lang="ru-RU" sz="2000" i="1" dirty="0" smtClean="0">
                <a:solidFill>
                  <a:srgbClr val="003300"/>
                </a:solidFill>
              </a:rPr>
              <a:t/>
            </a:r>
            <a:br>
              <a:rPr lang="ru-RU" sz="2000" i="1" dirty="0" smtClean="0">
                <a:solidFill>
                  <a:srgbClr val="003300"/>
                </a:solidFill>
              </a:rPr>
            </a:br>
            <a:r>
              <a:rPr lang="ru-RU" sz="2000" b="1" i="1" dirty="0" smtClean="0">
                <a:solidFill>
                  <a:srgbClr val="003300"/>
                </a:solidFill>
              </a:rPr>
              <a:t>Оборудование и материал: </a:t>
            </a:r>
            <a:r>
              <a:rPr lang="ru-RU" sz="2000" i="1" dirty="0" smtClean="0">
                <a:solidFill>
                  <a:srgbClr val="003300"/>
                </a:solidFill>
              </a:rPr>
              <a:t>лоток с кинетическим песком, совочки, лопаточки, бусины, небольшие игрушки – звери; информационные раздаточные материалы с советами по организации работы с кинетическим песком и его хранением.</a:t>
            </a:r>
            <a:br>
              <a:rPr lang="ru-RU" sz="2000" i="1" dirty="0" smtClean="0">
                <a:solidFill>
                  <a:srgbClr val="003300"/>
                </a:solidFill>
              </a:rPr>
            </a:br>
            <a:endParaRPr lang="ru-RU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4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7607"/>
            <a:ext cx="10515600" cy="41625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2700" b="1" i="1" dirty="0" smtClean="0">
                <a:solidFill>
                  <a:srgbClr val="002060"/>
                </a:solidFill>
              </a:rPr>
              <a:t>Игры и упражнения с кинетическим песком позволяют :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Развивать мелкую моторику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Совершенствовать сенсорное восприятие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Осуществлять подготовку руки к рисованию и письму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Развивать речь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Развивать творческое мышление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Вовлекать с сюжетно – ролевые игры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Тренировать внимание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Расслабляться и успокаиваться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710" y="1569493"/>
            <a:ext cx="8379726" cy="3603007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1800" b="1" i="1" dirty="0" smtClean="0">
                <a:solidFill>
                  <a:srgbClr val="003300"/>
                </a:solidFill>
              </a:rPr>
              <a:t>1. Развитие мелкой моторики.</a:t>
            </a:r>
            <a:br>
              <a:rPr lang="ru-RU" sz="1800" b="1" i="1" dirty="0" smtClean="0">
                <a:solidFill>
                  <a:srgbClr val="003300"/>
                </a:solidFill>
              </a:rPr>
            </a:br>
            <a:r>
              <a:rPr lang="ru-RU" sz="1800" b="1" i="1" dirty="0" smtClean="0">
                <a:solidFill>
                  <a:srgbClr val="003300"/>
                </a:solidFill>
              </a:rPr>
              <a:t/>
            </a:r>
            <a:br>
              <a:rPr lang="ru-RU" sz="1800" b="1" i="1" dirty="0" smtClean="0">
                <a:solidFill>
                  <a:srgbClr val="003300"/>
                </a:solidFill>
              </a:rPr>
            </a:br>
            <a:r>
              <a:rPr lang="ru-RU" sz="1600" dirty="0" smtClean="0"/>
              <a:t>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Кинетический песок помогает развитию мелкой моторики. Его можно сжимать, прихлопывать,  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тромбовать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. Можно надавливать пальцами, выполнять тычки, защипывать – для развития указательных пальчиков и щипкового захвата.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Из песка можно сделать шарики или разгладить поверхность скалкой-это развивает двусторонние навыки. Можно копать его совком, как обычный песок, резать пластмассовым ножиком. Эти упражнения тренируют захват и учат пользоваться инструментами. (вместо совочков можно для разнообразия брать разные ложки, лопатки и т.д.) Разровняйте поверхность песка и дайте малышу формочку или небольшую чашку. Можно просто нажимать на перевернутые формочки, чтобы получать отпечатки. Так будут развиваться мышцы пальчиков и рук.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312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064525"/>
            <a:ext cx="8215952" cy="48176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3300"/>
                </a:solidFill>
              </a:rPr>
              <a:t>                  2. Сенсорное восприятие.</a:t>
            </a:r>
            <a:br>
              <a:rPr lang="ru-RU" sz="1600" dirty="0" smtClean="0">
                <a:solidFill>
                  <a:srgbClr val="003300"/>
                </a:solidFill>
              </a:rPr>
            </a:br>
            <a:r>
              <a:rPr lang="ru-RU" sz="1600" dirty="0" smtClean="0">
                <a:solidFill>
                  <a:srgbClr val="003300"/>
                </a:solidFill>
              </a:rPr>
              <a:t/>
            </a:r>
            <a:br>
              <a:rPr lang="ru-RU" sz="1600" dirty="0" smtClean="0">
                <a:solidFill>
                  <a:srgbClr val="003300"/>
                </a:solidFill>
              </a:rPr>
            </a:b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      Кинетический песок – идеальный сенсорный материал для детей, которым необходимы новые тактильные ощущения. Малыши любят все трогать, поэтому с удовольствием играют песком, мнут его, пропускают сквозь пальцы. Бывает, что ребенка не оторвать от лотка песочницы. Подобные занятия успокаивают и положительно влияют на умение сосредоточиться. Несмотря на то, что он обладает свойствами влажного песка, он мягкий, сухой и немного прохладный на ощупь. Он не застревает под ногтями, не липнет, не колется. Именно кинетический песок широко применяется для занятий трудотерапией с детьми с аутизмом и отклонением в развитии.</a:t>
            </a:r>
            <a:b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009" y="1825625"/>
            <a:ext cx="6987654" cy="33605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sz="1100" dirty="0" smtClean="0"/>
              <a:t>	</a:t>
            </a:r>
            <a:r>
              <a:rPr lang="ru-RU" sz="1600" b="1" i="1" dirty="0" smtClean="0">
                <a:solidFill>
                  <a:srgbClr val="003300"/>
                </a:solidFill>
              </a:rPr>
              <a:t>Формы.</a:t>
            </a:r>
          </a:p>
          <a:p>
            <a:pPr marL="0" indent="0">
              <a:buNone/>
            </a:pPr>
            <a:endParaRPr lang="ru-RU" sz="1600" i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003300"/>
                </a:solidFill>
              </a:rPr>
              <a:t>   Учить формы с помощью кинетического песка – одно удовольствие. Формы вылепить просто, например с помощью фигурок от игр. Если их нет – воспользуйтесь формами для выпечки или столовым ножом.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6437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                 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         </a:t>
            </a:r>
            <a:r>
              <a:rPr lang="ru-RU" sz="2400" b="1" i="1" dirty="0" smtClean="0">
                <a:solidFill>
                  <a:srgbClr val="003300"/>
                </a:solidFill>
              </a:rPr>
              <a:t>Рисование и подготовка руки к письму. Развитие речи.</a:t>
            </a:r>
            <a:br>
              <a:rPr lang="ru-RU" sz="2400" b="1" i="1" dirty="0" smtClean="0">
                <a:solidFill>
                  <a:srgbClr val="003300"/>
                </a:solidFill>
              </a:rPr>
            </a:b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038" y="1825625"/>
            <a:ext cx="9157649" cy="379725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 Знаете ли вы, что сенсорные занятия с таким материалом, как кинетический песок, могут реально помочь детям развивать речь и улучшить языковые навыки? Это просто игра в куличики, это взаимодействие между ребенком и «партнером по общению». Простые, но очень важные правила: не торопитесь и будьте рядом. Подстройтесь под малыша, найдите зрительный контакт. Пусть ребенок станет ведущим, рассказывает, комментирует и задает вопросы. Как помочь ребенку заговорить, используя простые приемы игры, - это отдельная и достаточно обширная тема.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    Игра «В поиске клада»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Спрятать бусины (или игрушки от киндер – сюрприза), ребенок их ищет. Из бусин в дальнейшем можно собрать бусы или зверюшек можно построить друг за другом или посадить в поезд.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До того, как ребенок начнет учиться писать ручкой, полезно предоставить ему возможность попробовать рисовать и отрабатывать навыки предварительного письма на различных «сенсорных поверхностях». Кинетический песок идеально подходит для этих целей. Дети могут рисовать пальцами или небольшими «приспособлениями» (счетными палочками, зубочистками, палочками от мороженого,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неподточенными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карандашами). Пусть рисуют черточки, каракули, геометрические фигуры, повторяют написание букв по вашему примеру. Это даст им дополнительные сенсорные навыки и поможет приобрести опыт письма даже без письменных принадлежностей.</a:t>
            </a:r>
          </a:p>
          <a:p>
            <a:pPr>
              <a:lnSpc>
                <a:spcPct val="120000"/>
              </a:lnSpc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56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009" y="1281348"/>
            <a:ext cx="6250674" cy="54427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</a:rPr>
              <a:t>Развитие творческого мышления</a:t>
            </a:r>
            <a:br>
              <a:rPr lang="ru-RU" sz="2400" b="1" i="1" dirty="0" smtClean="0">
                <a:solidFill>
                  <a:srgbClr val="003300"/>
                </a:solidFill>
              </a:rPr>
            </a:br>
            <a:endParaRPr lang="ru-RU" sz="2400" b="1" i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427" y="1825624"/>
            <a:ext cx="8570794" cy="43568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Кинетический песок – материал, «открытый» для фантазии (то есть нет определенного и единственного способа, как с ним можно играть). Песок развивает в детях творческие способности. У ребенка формируется определенный опыт, он открывает для себя новые и новые цепочки «идея – воплощение деятельности двигательная активность - результат». При работе с «открытым материалом» ребенок сначала думает, как именно использовать эту «субстанцию». Потом идея процесс обдумывания плана действий. Ну и самое приятное – получение результата.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Упражнение «Укрась коврик».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</a:rPr>
              <a:t>  Цель: продолжить закреплять представление о свойстве кинетического песка сохранять отпечатки, развивать умение распределять рисунок в уголках и в центре квадрата, прямоугольника, способствовать активации творческой активности.</a:t>
            </a:r>
          </a:p>
          <a:p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97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690" y="900752"/>
            <a:ext cx="6018662" cy="30025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sz="2000" b="1" i="1" dirty="0" smtClean="0">
                <a:solidFill>
                  <a:srgbClr val="003300"/>
                </a:solidFill>
              </a:rPr>
              <a:t>Ролевые игры.</a:t>
            </a:r>
            <a:br>
              <a:rPr lang="ru-RU" sz="2000" b="1" i="1" dirty="0" smtClean="0">
                <a:solidFill>
                  <a:srgbClr val="003300"/>
                </a:solidFill>
              </a:rPr>
            </a:br>
            <a:endParaRPr lang="ru-RU" sz="2000" b="1" i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154" y="1201002"/>
            <a:ext cx="8052179" cy="438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Исследования показали, что для познавательных игр дошкольного возраста требуется минимальный реквизит. Обычно достаточно того, что есть под рукой. Реквизит облегчает символические игры. Например, посуда для игры в кухню или фигурки животных – и фантазии уже есть где развернуться. Можно утверждать, что дошкольные годы – отличный возраст для творческой реализации</a:t>
            </a:r>
          </a:p>
          <a:p>
            <a:pPr marL="0" indent="0">
              <a:buNone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</a:rPr>
              <a:t>Игра «Мы скатаем колобок</a:t>
            </a:r>
            <a:r>
              <a:rPr lang="ru-RU" sz="1900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9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i="1" dirty="0">
                <a:solidFill>
                  <a:schemeClr val="accent6">
                    <a:lumMod val="50000"/>
                  </a:schemeClr>
                </a:solidFill>
              </a:rPr>
              <a:t>  Цель : закреплять представление о свойстве песка слипаться, скатываться в комок. Показать возможность собрать маленькие кусочки присоединяя их друг другу. Способствовать закреплению навыка скатывания в шар.</a:t>
            </a:r>
            <a:br>
              <a:rPr lang="ru-RU" sz="19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19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0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</Words>
  <Application>Microsoft Office PowerPoint</Application>
  <PresentationFormat>Широкоэкранный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Мастер – класс  для педагогов</vt:lpstr>
      <vt:lpstr>    Задачи: знакомство с кинетическим песком и его свойствами; организация упражнений с кинетическим песком по их целевому назначению в образовательной деятельности.  Оборудование и материал: лоток с кинетическим песком, совочки, лопаточки, бусины, небольшие игрушки – звери; информационные раздаточные материалы с советами по организации работы с кинетическим песком и его хранением. </vt:lpstr>
      <vt:lpstr>       Игры и упражнения с кинетическим песком позволяют :  Развивать мелкую моторику Совершенствовать сенсорное восприятие Осуществлять подготовку руки к рисованию и письму Развивать речь Развивать творческое мышление Вовлекать с сюжетно – ролевые игры Тренировать внимание Расслабляться и успокаиваться</vt:lpstr>
      <vt:lpstr>     1. Развитие мелкой моторики.      Кинетический песок помогает развитию мелкой моторики. Его можно сжимать, прихлопывать,   тромбовать . Можно надавливать пальцами, выполнять тычки, защипывать – для развития указательных пальчиков и щипкового захвата.       Из песка можно сделать шарики или разгладить поверхность скалкой-это развивает двусторонние навыки. Можно копать его совком, как обычный песок, резать пластмассовым ножиком. Эти упражнения тренируют захват и учат пользоваться инструментами. (вместо совочков можно для разнообразия брать разные ложки, лопатки и т.д.) Разровняйте поверхность песка и дайте малышу формочку или небольшую чашку. Можно просто нажимать на перевернутые формочки, чтобы получать отпечатки. Так будут развиваться мышцы пальчиков и рук.  </vt:lpstr>
      <vt:lpstr>                  2. Сенсорное восприятие.        Кинетический песок – идеальный сенсорный материал для детей, которым необходимы новые тактильные ощущения. Малыши любят все трогать, поэтому с удовольствием играют песком, мнут его, пропускают сквозь пальцы. Бывает, что ребенка не оторвать от лотка песочницы. Подобные занятия успокаивают и положительно влияют на умение сосредоточиться. Несмотря на то, что он обладает свойствами влажного песка, он мягкий, сухой и немного прохладный на ощупь. Он не застревает под ногтями, не липнет, не колется. Именно кинетический песок широко применяется для занятий трудотерапией с детьми с аутизмом и отклонением в развитии. </vt:lpstr>
      <vt:lpstr>Презентация PowerPoint</vt:lpstr>
      <vt:lpstr>                                                  Рисование и подготовка руки к письму. Развитие речи. </vt:lpstr>
      <vt:lpstr>Развитие творческого мышления </vt:lpstr>
      <vt:lpstr>                         Ролевые игры. </vt:lpstr>
      <vt:lpstr>                                                              Тренировка внимания.          Развитие ручек (моторики пальчиков, силы нажатия) напрямую влияет на развитие мозга. Мозг готов к учебе! Простые упражнения с кинетическим песком можно делать перед занятиями, в которых ребенку понадобится сосредоточенность на задаче (например, рисование, настольные игры). Спокойствие и расслабление.         Если медленно много раз пропустить песок через пальцы, то инстинктивно замедлиться дыхание. Соответственно, станет спокойствие.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для педагогов</dc:title>
  <dc:creator>Admin</dc:creator>
  <cp:lastModifiedBy>Admin</cp:lastModifiedBy>
  <cp:revision>13</cp:revision>
  <dcterms:created xsi:type="dcterms:W3CDTF">2016-10-22T13:37:13Z</dcterms:created>
  <dcterms:modified xsi:type="dcterms:W3CDTF">2019-01-10T03:04:37Z</dcterms:modified>
</cp:coreProperties>
</file>