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88" r:id="rId4"/>
    <p:sldId id="289" r:id="rId5"/>
    <p:sldId id="292" r:id="rId6"/>
    <p:sldId id="258" r:id="rId7"/>
    <p:sldId id="276" r:id="rId8"/>
    <p:sldId id="260" r:id="rId9"/>
    <p:sldId id="261" r:id="rId10"/>
    <p:sldId id="263" r:id="rId11"/>
    <p:sldId id="268" r:id="rId12"/>
    <p:sldId id="269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0" r:id="rId23"/>
    <p:sldId id="291" r:id="rId24"/>
    <p:sldId id="274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BB91B-AFD7-4DC4-8006-B821EBA98231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0B46F-3398-4C52-93AF-B0CAA689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72398-B158-4D63-8128-848597DCB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388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82D-D028-4755-B43C-83D434FB700D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21E-9F59-4F9E-BE60-1F7FCC9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0BD4-C187-43C0-AD87-870A5129B3D6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82EA-0A04-438E-B334-C37A9FAA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0A8-F83F-4F6A-990C-D77AFDB89E1A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3A9-9444-4FE8-A804-E56EDD98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272-82D8-4DA0-BA3A-D2511B6B7B47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587-399A-4E18-9482-E1B0559A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67EC-5109-4A9D-85CF-943D8788321D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9C19-B90B-4561-B83D-CF07B28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2026-BD9B-43CD-B79A-13BA29F5B914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7A9-116E-4092-AAE9-663D0613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EDE0-52CF-4F79-B752-71C68C6D7CE9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D91-DB88-4318-A753-65A905CC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5FA9-FBA3-4BF7-A71A-136ED6F380DB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4C5-8B66-45EB-BB22-BBC16FF0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38E-7C25-4448-A23C-4518A24C2F11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77F-A610-4EAA-9BD6-4DA2E7F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03C7-FDCE-42D3-A88B-EBB26E1D43B2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00E5-40F1-4C26-8150-36D3DE95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17ED-33BE-44F9-A753-E4724A92154E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2DF-C65C-47F8-9B2D-3718124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08A0-34DD-4D87-81B4-52CCAA12C743}" type="datetime1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1C612-BEA0-47A7-AB46-36016D91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0575" y="5715000"/>
            <a:ext cx="426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 воспитатель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Вайнштейн Татьяна Викторовна.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1588" y="2742773"/>
            <a:ext cx="7044828" cy="172819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871" y="2690605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«Играем – речь развиваем»</a:t>
            </a:r>
            <a:endParaRPr lang="ru-RU" sz="5400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8161" y="477829"/>
            <a:ext cx="7044828" cy="172819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7871" y="514708"/>
            <a:ext cx="8244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Мастер-класс для родителей 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136" y="129518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«Чашечка»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2" y="1556792"/>
            <a:ext cx="367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aint-net.ru/img5/img52/52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6" y="3140968"/>
            <a:ext cx="4392488" cy="33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76672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Динамические упражнения</a:t>
            </a:r>
          </a:p>
          <a:p>
            <a:pPr algn="ctr"/>
            <a:r>
              <a:rPr lang="ru-RU" b="1" dirty="0" smtClean="0"/>
              <a:t>Умение правильно производить движения мышцами щек, губ и языка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7689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«Часики»</a:t>
            </a:r>
            <a:endParaRPr lang="ru-RU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60" y="2013043"/>
            <a:ext cx="360979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384376" cy="44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«Качели»</a:t>
            </a:r>
            <a:endParaRPr lang="ru-RU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113848" cy="365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095064" cy="38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05273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«Чистим зубки»</a:t>
            </a:r>
            <a:endParaRPr lang="ru-RU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616"/>
            <a:ext cx="299817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76"/>
            <a:ext cx="30850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207969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836712"/>
            <a:ext cx="7992888" cy="322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u="sng" dirty="0">
                <a:latin typeface="Times New Roman"/>
                <a:ea typeface="Times New Roman"/>
                <a:cs typeface="Times New Roman"/>
              </a:rPr>
              <a:t>Работа над мелкой </a:t>
            </a:r>
            <a:r>
              <a:rPr lang="ru-RU" sz="4000" b="1" u="sng" dirty="0" smtClean="0">
                <a:latin typeface="Times New Roman"/>
                <a:ea typeface="Times New Roman"/>
                <a:cs typeface="Times New Roman"/>
              </a:rPr>
              <a:t>моторикой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нарушениями речи, часто наблюдаются недостатки в мелкой моторике. Движения организма и речевая моторика имеют единые механизмы. Чем выше двигательная активность ребенка, тем лучше развивается его речь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s://im0-tub-ru.yandex.net/i?id=0886edf745186016be3a796e981dbebf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/>
          <a:stretch/>
        </p:blipFill>
        <p:spPr bwMode="auto">
          <a:xfrm>
            <a:off x="395536" y="3789040"/>
            <a:ext cx="4680520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ogoped-domoddou22.edumsko.ru/uploads/3000/5752/section/501636/1420732612_b_602_1.jpg?1511102119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442946" cy="20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280920" cy="266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>
                <a:latin typeface="Times New Roman"/>
                <a:ea typeface="Times New Roman"/>
                <a:cs typeface="Times New Roman"/>
              </a:rPr>
              <a:t>Геоборд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3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Представляет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собой модуль с штырьками, на которые крепятся резинки. Создан специально для развития силы в пальцах и их тонкой работы. Также содействует исследовательской деятельности ребенка, познавательной активности, развивает пространственное мышление.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F:\Camera\20190122_174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29000"/>
            <a:ext cx="3960101" cy="29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96e7f8ca81f484c7da94834d4ae438f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29000"/>
            <a:ext cx="3924436" cy="28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9"/>
            <a:ext cx="7848872" cy="259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Помпоны </a:t>
            </a:r>
            <a:endParaRPr lang="ru-RU" sz="3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 игре дети быстрее запоминают, знакомясь не только зрительно, но и тактильно. С помощью этих игр у детей развивается мышление, восприятие, память, внимание, мелкая моторика руки, формируется представление о форме, цвете, количестве.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0909"/>
          <a:stretch/>
        </p:blipFill>
        <p:spPr>
          <a:xfrm>
            <a:off x="4860032" y="3215823"/>
            <a:ext cx="3168352" cy="297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14708"/>
          <a:stretch/>
        </p:blipFill>
        <p:spPr>
          <a:xfrm>
            <a:off x="727096" y="3236431"/>
            <a:ext cx="3196832" cy="30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8136904" cy="323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СУ-ДЖОК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–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ассаж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специальным шариком. Поскольку на ладони находится множество биологически активных точек, эффективным способом их стимуляции является массаж специальным шариком. Прокатывая шарик между ладошками, дети массируют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мышцы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рук. С помощью шаров –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23" y="4146949"/>
            <a:ext cx="2783800" cy="208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3" y="4258874"/>
            <a:ext cx="2796635" cy="2097476"/>
          </a:xfrm>
          <a:prstGeom prst="rect">
            <a:avLst/>
          </a:prstGeom>
        </p:spPr>
      </p:pic>
      <p:pic>
        <p:nvPicPr>
          <p:cNvPr id="5122" name="Picture 2" descr="https://static-eu.insales.ru/images/products/1/6711/138795575/massajny_sharik_su_gok_s_prujinkami_zdorovush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16480" r="10403" b="21297"/>
          <a:stretch/>
        </p:blipFill>
        <p:spPr bwMode="auto">
          <a:xfrm>
            <a:off x="3527884" y="4182761"/>
            <a:ext cx="2304256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1985246"/>
            <a:ext cx="3528392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Залогом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четкого произношения звуков и ясной дикции является хорошо поставленное речевое дыхание.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С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детьми ежедневно проводятся упражнения для развития речевого дыхания.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8" name="Picture 4" descr="http://dou106.ru/upload/information_system_85/1/1/8/item_1187/item_1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2924944"/>
            <a:ext cx="4248472" cy="34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64704"/>
            <a:ext cx="9008594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Times New Roman"/>
                <a:ea typeface="Times New Roman"/>
                <a:cs typeface="Times New Roman"/>
              </a:rPr>
              <a:t>Развитие правильного речевого </a:t>
            </a:r>
            <a:r>
              <a:rPr lang="ru-RU" sz="3200" b="1" u="sng" dirty="0" smtClean="0">
                <a:latin typeface="Times New Roman"/>
                <a:ea typeface="Times New Roman"/>
                <a:cs typeface="Times New Roman"/>
              </a:rPr>
              <a:t>дыхания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17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13690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Загони мяч в ворота.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вырабатывать длительную, направленную воздушную струю.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Вытянуть губы вперед трубочкой и длительно дуть на ватный шарик, лежащий на столе, пытаясь загнать его в «ворота» между двумя кубиками. Загонять шарик следует на одном выдохе, не допуская, чтобы воздушная струя была прерывистой. Следить, чтобы щеки не надувались; для этого их можно слегка прижать ладонями.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/>
          <a:stretch/>
        </p:blipFill>
        <p:spPr bwMode="auto">
          <a:xfrm>
            <a:off x="539552" y="3140968"/>
            <a:ext cx="3718008" cy="312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ponimalka.info/wp-content/uploads/2018/11/img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151790"/>
            <a:ext cx="3917586" cy="31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8588"/>
            <a:ext cx="8229600" cy="87161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ДО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принципов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Федерального государственного стандарта дошкольного образования (ФГОС ДО)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сотрудничество ДОУ с семьёй.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соответствовать стандарту, детский сад должен: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информированность и открытость образования;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участия семьи в процессе воспитания и обучения;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родителей  в воспитании, охране и укреплении здоровья детей;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 семью в процесс обучения и воспитания через  проведение совместных образовательных мероприятий;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B4587-399A-4E18-9482-E1B0559A285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2" name="Picture 4" descr="https://www.uglc.ru/wp-content/uploads/2016/09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740" flipH="1">
            <a:off x="590010" y="4797296"/>
            <a:ext cx="2539852" cy="18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208912" cy="218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Упражнение фокус «Сдуй вату с носа».</a:t>
            </a:r>
            <a:r>
              <a:rPr lang="ru-RU" sz="3200" dirty="0">
                <a:latin typeface="Calibri"/>
                <a:ea typeface="Calibri"/>
                <a:cs typeface="Arial"/>
              </a:rPr>
              <a:t>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 вырабатывать длительную, направленную воздушную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струю.Рот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приоткрыть, язык «чашечкой» выдвинуть вперед и приподнять, плавно выдохнуть на ватку, лежащую на кончике носа.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0"/>
          <a:stretch/>
        </p:blipFill>
        <p:spPr>
          <a:xfrm>
            <a:off x="755576" y="2996952"/>
            <a:ext cx="63367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208912" cy="381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фонематического слуха</a:t>
            </a:r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сосредотачиваться на звуке – мы развиваем слуховое внимание.</a:t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Часто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дети с нарушением речи путают звуки, но их можно этому научить.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Цель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упражнений на развитие фонематического слуха - научить ребенка слушать и слышать.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6" name="Picture 4" descr="http://www.0boi.ucoz.ua/_ph/132/936106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/>
        </p:blipFill>
        <p:spPr bwMode="auto">
          <a:xfrm>
            <a:off x="611560" y="3789040"/>
            <a:ext cx="4824536" cy="27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1.bp.blogspot.com/-FKbtVNo2Xrg/U7m_NkvOnCI/AAAAAAAACn4/Q2jwePReW2I/s1600/6-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736304" cy="23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21872"/>
            <a:ext cx="7988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Послушай слово, найди ошибку и исправь ее:</a:t>
            </a:r>
          </a:p>
        </p:txBody>
      </p:sp>
      <p:pic>
        <p:nvPicPr>
          <p:cNvPr id="6" name="Picture 4" descr="Изображение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" y="1822201"/>
            <a:ext cx="7560840" cy="46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" y="404664"/>
            <a:ext cx="82912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rgbClr val="8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37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9928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1005" y="980728"/>
            <a:ext cx="78486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Существует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разных форм методов работы с родителями в ДОУ, но очень важным является понимание того, насколько данная работа будет эффективна.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xpyctaluk.ucoz.ru/_nw/0/13031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2884"/>
            <a:ext cx="3601268" cy="24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it-yaz.ru/pars_docs/refs/91/90704/90704_html_2ca26a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92884"/>
            <a:ext cx="43856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2420888"/>
            <a:ext cx="8065157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obzorchik.ru/storage/photo/cats/UNRO1sI2AJYu12bOqrYins411xDv9h8b04obh3Q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0800"/>
            <a:ext cx="4200401" cy="27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8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и нетрадиционные формы</a:t>
            </a:r>
            <a:r>
              <a:rPr lang="ru-RU" sz="2000" dirty="0">
                <a:solidFill>
                  <a:srgbClr val="8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81765"/>
            <a:ext cx="8229600" cy="269289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от формы, любое взаимодействие с родителями должно быть направлено на повышение педагогической культуры семьи и укрепление её сотрудничества с детским садом и педагогами.    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В МАДОУ «Радость» педагогами организуются как традиционные формы сотрудничества с родителями (собрания, беседы, открытые занятия), так и нетрадиционные (практикумы, родительские клубы, мастер-классы, конференции)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B4587-399A-4E18-9482-E1B0559A28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6928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годы наблюдается рост числа дошкольников, имеющих нарушения речевого развития. Родители часто обращаются к педагогам, как правильно помочь ребенку в этом направлении. С этой целью педагоги проводят мастер-классы для родителей.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Разрешите представить вашему вниманию такую нетрадиционную форму, как мастер-класс на тему: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B4587-399A-4E18-9482-E1B0559A285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1266" name="Picture 2" descr="https://dolgorukova-dmdou83.edumsko.ru/uploads/35100/35045/section/748436/22782281.jpg?15420828302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5660"/>
            <a:ext cx="2491117" cy="1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астер-класс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Играем – речь развиваем»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B4587-399A-4E18-9482-E1B0559A285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 descr="https://obzorchik.ru/storage/photo/cats/UNRO1sI2AJYu12bOqrYins411xDv9h8b04obh3QJ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013176"/>
            <a:ext cx="1836395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sad12viselki.ru/up/files/%D0%93%D0%A0%D0%A3%D0%9F%D0%9F%D0%AB/1%20%D0%BC%D0%BB%D0%B0%D0%B4%D1%88%D0%B0%D1%8F/babysit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2961717"/>
            <a:ext cx="5976664" cy="32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859216" cy="552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Цель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педагогической культуры и компетенций родителей в вопросах речевого развития детей. Обеспечение единых требований и подходов к повышению уровня речевого развития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дошкольников.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Задачи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1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познакомить родителей с упражнениями из артикуляционной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дыхательной гимнастики;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2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рассказать о важности проведения словесных  игр для речевого развития ребёнка;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3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способствовать умению и желанию родителей применять полученные знания на практике в домашних условиях.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8136904" cy="233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72877"/>
            <a:ext cx="8003232" cy="401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развитию артикуляционного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чтобы звукопроизношение было чистым, нужны сильные, упругие и подвижные органы речи - язык, губы,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мягкое небо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	 Гимнастика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направленная на развитие органов речи, называется артикуляционной. Такая гимнастика помогает укрепить речевые мышцы и подготавливает базу для чистого звукопроизношения.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Статические упражнения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Умение удерживать определенную позу в течение 7 – 10 минут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403" y="2126126"/>
            <a:ext cx="358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«Заборчик»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76" y="2118340"/>
            <a:ext cx="4298642" cy="415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forum.plesetzk.ru/download/file.php?id=5938&amp;sid=c102834f97022d07ba8feadecc8a39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/>
          <a:stretch/>
        </p:blipFill>
        <p:spPr bwMode="auto">
          <a:xfrm>
            <a:off x="542453" y="3318447"/>
            <a:ext cx="3862495" cy="29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62880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«Окошечко»</a:t>
            </a:r>
            <a:endParaRPr lang="ru-RU" sz="28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/>
        </p:blipFill>
        <p:spPr bwMode="auto">
          <a:xfrm>
            <a:off x="4608004" y="1628800"/>
            <a:ext cx="4140460" cy="48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5666"/>
            <a:ext cx="368613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834</TotalTime>
  <Words>510</Words>
  <Application>Microsoft Office PowerPoint</Application>
  <PresentationFormat>Экран (4:3)</PresentationFormat>
  <Paragraphs>77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Symbol</vt:lpstr>
      <vt:lpstr>Times New Roman</vt:lpstr>
      <vt:lpstr>Праздник детский 2</vt:lpstr>
      <vt:lpstr>Презентация PowerPoint</vt:lpstr>
      <vt:lpstr>ФГОС ДО </vt:lpstr>
      <vt:lpstr>Традиционные и нетрадиционные формы 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Экономист</cp:lastModifiedBy>
  <cp:revision>44</cp:revision>
  <dcterms:created xsi:type="dcterms:W3CDTF">2013-10-16T14:29:05Z</dcterms:created>
  <dcterms:modified xsi:type="dcterms:W3CDTF">2019-01-28T12:15:40Z</dcterms:modified>
  <cp:category>шаблоны к Powerpoint</cp:category>
</cp:coreProperties>
</file>