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81"/>
            <a:ext cx="9144000" cy="686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85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94"/>
          <a:stretch/>
        </p:blipFill>
        <p:spPr bwMode="auto">
          <a:xfrm>
            <a:off x="0" y="5260"/>
            <a:ext cx="9144000" cy="6852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0" r="9384" b="9401"/>
          <a:stretch/>
        </p:blipFill>
        <p:spPr bwMode="auto">
          <a:xfrm>
            <a:off x="3059832" y="2708920"/>
            <a:ext cx="3158837" cy="29955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5503823"/>
            <a:ext cx="48245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Это- я!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Меня зовут Антон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16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48"/>
          <a:stretch/>
        </p:blipFill>
        <p:spPr bwMode="auto">
          <a:xfrm>
            <a:off x="0" y="7818"/>
            <a:ext cx="9144000" cy="6850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388856"/>
            <a:ext cx="1187923" cy="17079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77529" y="5661248"/>
            <a:ext cx="2304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Моя </a:t>
            </a:r>
            <a:r>
              <a:rPr lang="ru-RU" sz="1400" b="1" dirty="0" smtClean="0">
                <a:solidFill>
                  <a:srgbClr val="002060"/>
                </a:solidFill>
              </a:rPr>
              <a:t>мама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Сидорова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Анастасия </a:t>
            </a:r>
            <a:r>
              <a:rPr lang="ru-RU" sz="1400" b="1" dirty="0">
                <a:solidFill>
                  <a:srgbClr val="002060"/>
                </a:solidFill>
              </a:rPr>
              <a:t>П</a:t>
            </a:r>
            <a:r>
              <a:rPr lang="ru-RU" sz="1400" b="1" dirty="0" smtClean="0">
                <a:solidFill>
                  <a:srgbClr val="002060"/>
                </a:solidFill>
              </a:rPr>
              <a:t>етровна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3717031"/>
            <a:ext cx="2160241" cy="242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41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365104"/>
            <a:ext cx="1296144" cy="20715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17621" y="4878452"/>
            <a:ext cx="25922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endParaRPr lang="ru-RU" sz="1400" b="1" dirty="0">
              <a:solidFill>
                <a:srgbClr val="002060"/>
              </a:solidFill>
            </a:endParaRPr>
          </a:p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endParaRPr lang="ru-RU" sz="1400" b="1" dirty="0">
              <a:solidFill>
                <a:srgbClr val="002060"/>
              </a:solidFill>
            </a:endParaRPr>
          </a:p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Мой папа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Сергей Александрович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4077073"/>
            <a:ext cx="180020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1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5" y="-12577"/>
            <a:ext cx="9577064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005064"/>
            <a:ext cx="1872208" cy="206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770" y="4434734"/>
            <a:ext cx="1189037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5" y="5877272"/>
            <a:ext cx="14401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Моя </a:t>
            </a:r>
            <a:r>
              <a:rPr lang="ru-RU" sz="1400" b="1" dirty="0">
                <a:solidFill>
                  <a:srgbClr val="002060"/>
                </a:solidFill>
              </a:rPr>
              <a:t>мама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Сидорова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Анастасия Петровна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3414042"/>
            <a:ext cx="1152128" cy="16223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7" t="15342" r="17485"/>
          <a:stretch/>
        </p:blipFill>
        <p:spPr bwMode="auto">
          <a:xfrm>
            <a:off x="2409485" y="3407469"/>
            <a:ext cx="1156677" cy="16289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5414" y="2905468"/>
            <a:ext cx="1456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Мамины родители</a:t>
            </a:r>
            <a:endParaRPr lang="ru-RU" sz="1600" b="1" dirty="0">
              <a:solidFill>
                <a:srgbClr val="00206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339752" y="3407471"/>
            <a:ext cx="144016" cy="1655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3" idx="2"/>
          </p:cNvCxnSpPr>
          <p:nvPr/>
        </p:nvCxnSpPr>
        <p:spPr>
          <a:xfrm flipH="1">
            <a:off x="2187462" y="3490243"/>
            <a:ext cx="296306" cy="1589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3568" y="4140224"/>
            <a:ext cx="12961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/>
          </a:p>
          <a:p>
            <a:pPr algn="ctr"/>
            <a:endParaRPr lang="ru-RU" sz="1400" dirty="0"/>
          </a:p>
          <a:p>
            <a:pPr algn="ctr"/>
            <a:endParaRPr lang="ru-RU" sz="1400" dirty="0" smtClean="0"/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Бабушка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Квашнина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Любовь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Владимировна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0982" y="4810963"/>
            <a:ext cx="10967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Дедушка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Квашнин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Петр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Васильевич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04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00" y="4763"/>
            <a:ext cx="9577388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020" y="4221088"/>
            <a:ext cx="1878013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64359"/>
            <a:ext cx="1298575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52120" y="5634348"/>
            <a:ext cx="259228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Мой папа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</a:t>
            </a:r>
            <a:endParaRPr lang="ru-RU" sz="1400" b="1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 Сергей Александрович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2"/>
          <a:stretch/>
        </p:blipFill>
        <p:spPr bwMode="auto">
          <a:xfrm>
            <a:off x="6877471" y="3140968"/>
            <a:ext cx="1366937" cy="194421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2" r="23700"/>
          <a:stretch/>
        </p:blipFill>
        <p:spPr bwMode="auto">
          <a:xfrm>
            <a:off x="5477033" y="3284984"/>
            <a:ext cx="1400438" cy="18002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54468" y="2785050"/>
            <a:ext cx="1404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Папины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родители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72294" y="4895684"/>
            <a:ext cx="109241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Сидоров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Александр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Степанович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9" y="4965698"/>
            <a:ext cx="10081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Ольга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Владимировна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2" r="23700"/>
          <a:stretch/>
        </p:blipFill>
        <p:spPr bwMode="auto">
          <a:xfrm>
            <a:off x="5475158" y="3212976"/>
            <a:ext cx="1400438" cy="18002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951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075" y="-69627"/>
            <a:ext cx="9583738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787" y="4042078"/>
            <a:ext cx="1878013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581128"/>
            <a:ext cx="1195387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417" y="3517467"/>
            <a:ext cx="1152525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246" y="3445179"/>
            <a:ext cx="1158875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29" y="1745994"/>
            <a:ext cx="1386599" cy="19090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45995"/>
            <a:ext cx="1387223" cy="19090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1124744"/>
            <a:ext cx="2557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Родители бабушки и дедушки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29121" y="3356992"/>
            <a:ext cx="12639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Прадедушка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Квашнин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Василий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Степанович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02" y="3356992"/>
            <a:ext cx="11567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Прабабушка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Квашнина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Анастасия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Петровна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0866" y="2828836"/>
            <a:ext cx="169850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Бабушка</a:t>
            </a:r>
            <a:endParaRPr lang="ru-RU" sz="1400" b="1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Квашнина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 Любовь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Владимировна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70246" y="2828836"/>
            <a:ext cx="157275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 smtClean="0">
              <a:solidFill>
                <a:srgbClr val="002060"/>
              </a:solidFill>
            </a:endParaRPr>
          </a:p>
          <a:p>
            <a:endParaRPr lang="ru-RU" sz="1400" b="1" dirty="0">
              <a:solidFill>
                <a:srgbClr val="002060"/>
              </a:solidFill>
            </a:endParaRP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endParaRPr lang="ru-RU" sz="1400" b="1" dirty="0">
              <a:solidFill>
                <a:srgbClr val="002060"/>
              </a:solidFill>
            </a:endParaRP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endParaRPr lang="ru-RU" sz="1400" b="1" dirty="0">
              <a:solidFill>
                <a:srgbClr val="002060"/>
              </a:solidFill>
            </a:endParaRP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endParaRPr lang="ru-RU" sz="1400" b="1" dirty="0">
              <a:solidFill>
                <a:srgbClr val="002060"/>
              </a:solidFill>
            </a:endParaRPr>
          </a:p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Дедушка</a:t>
            </a:r>
            <a:endParaRPr lang="ru-RU" sz="1400" b="1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Квашнин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Петр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Васильевич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2967335"/>
            <a:ext cx="2061763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Моя </a:t>
            </a:r>
            <a:r>
              <a:rPr lang="ru-RU" sz="1400" b="1" dirty="0">
                <a:solidFill>
                  <a:srgbClr val="002060"/>
                </a:solidFill>
              </a:rPr>
              <a:t>мама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Сидорова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Анастасия Петровна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79" y="2967336"/>
            <a:ext cx="11953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Мамины </a:t>
            </a:r>
            <a:r>
              <a:rPr lang="ru-RU" b="1" dirty="0">
                <a:solidFill>
                  <a:srgbClr val="002060"/>
                </a:solidFill>
              </a:rPr>
              <a:t>родители</a:t>
            </a:r>
          </a:p>
        </p:txBody>
      </p:sp>
    </p:spTree>
    <p:extLst>
      <p:ext uri="{BB962C8B-B14F-4D97-AF65-F5344CB8AC3E}">
        <p14:creationId xmlns:p14="http://schemas.microsoft.com/office/powerpoint/2010/main" val="256923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216" y="24119"/>
            <a:ext cx="9583738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420" y="4437112"/>
            <a:ext cx="1298575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033" y="2996952"/>
            <a:ext cx="1401763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370" y="2850902"/>
            <a:ext cx="1365250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781" y="4122259"/>
            <a:ext cx="1878013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21" r="9272"/>
          <a:stretch/>
        </p:blipFill>
        <p:spPr bwMode="auto">
          <a:xfrm>
            <a:off x="6752289" y="1114346"/>
            <a:ext cx="1363465" cy="20442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14346"/>
            <a:ext cx="1397832" cy="20976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93034" y="836712"/>
            <a:ext cx="2591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Родители бабушки и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дедушки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93914" y="2636913"/>
            <a:ext cx="14650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Папины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родители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18597" y="3428998"/>
            <a:ext cx="262302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Мой </a:t>
            </a:r>
            <a:r>
              <a:rPr lang="ru-RU" sz="1400" b="1" dirty="0">
                <a:solidFill>
                  <a:srgbClr val="002060"/>
                </a:solidFill>
              </a:rPr>
              <a:t>папа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Сидоров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 Сергей Александрович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18597" y="2967335"/>
            <a:ext cx="10701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Сидорова</a:t>
            </a:r>
            <a:endParaRPr lang="ru-RU" sz="1400" b="1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Ольга</a:t>
            </a:r>
          </a:p>
          <a:p>
            <a:pPr algn="ctr"/>
            <a:r>
              <a:rPr lang="ru-RU" sz="1400" b="1" dirty="0" err="1" smtClean="0">
                <a:solidFill>
                  <a:srgbClr val="002060"/>
                </a:solidFill>
              </a:rPr>
              <a:t>Владими</a:t>
            </a:r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ровна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34021" y="2967335"/>
            <a:ext cx="131444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</a:t>
            </a:r>
            <a:endParaRPr lang="ru-RU" sz="1400" b="1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Александр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Степанович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06195" y="2636913"/>
            <a:ext cx="11695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Прадедушка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Степан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Дмитриевич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61" y="2636913"/>
            <a:ext cx="1338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Прабабушка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Людмила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Егоровна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86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033" y="-17691"/>
            <a:ext cx="9583738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996" y="4149080"/>
            <a:ext cx="1878013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65638"/>
            <a:ext cx="1298575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708" y="2924944"/>
            <a:ext cx="1401763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471" y="2851918"/>
            <a:ext cx="1365250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24744"/>
            <a:ext cx="1395413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134" y="1151730"/>
            <a:ext cx="1365250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312" y="4475037"/>
            <a:ext cx="1195387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24944"/>
            <a:ext cx="1440557" cy="1871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373" y="2851918"/>
            <a:ext cx="1400653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29" y="1151730"/>
            <a:ext cx="138430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866" y="1164662"/>
            <a:ext cx="1390650" cy="2070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12160" y="2967335"/>
            <a:ext cx="2230561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endParaRPr lang="ru-RU" sz="1400" b="1" dirty="0">
              <a:solidFill>
                <a:srgbClr val="002060"/>
              </a:solidFill>
            </a:endParaRPr>
          </a:p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Мой </a:t>
            </a:r>
            <a:r>
              <a:rPr lang="ru-RU" sz="1400" b="1" dirty="0">
                <a:solidFill>
                  <a:srgbClr val="002060"/>
                </a:solidFill>
              </a:rPr>
              <a:t>папа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Сидоров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 Сергей Александрович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35009" y="4796605"/>
            <a:ext cx="10532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Моя бабушка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Сидорова Ольга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В</a:t>
            </a:r>
            <a:r>
              <a:rPr lang="ru-RU" sz="1400" b="1" dirty="0" smtClean="0">
                <a:solidFill>
                  <a:srgbClr val="002060"/>
                </a:solidFill>
              </a:rPr>
              <a:t>ладимировна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26760" y="4906327"/>
            <a:ext cx="1837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Мой дедушка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 Александр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Степанович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3" y="2564904"/>
            <a:ext cx="1127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Папины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родители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75517" y="2708921"/>
            <a:ext cx="149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Прабабушка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Людмила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Егоровна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35009" y="476672"/>
            <a:ext cx="21333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Родители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б</a:t>
            </a:r>
            <a:r>
              <a:rPr lang="ru-RU" b="1" dirty="0" smtClean="0">
                <a:solidFill>
                  <a:srgbClr val="002060"/>
                </a:solidFill>
              </a:rPr>
              <a:t>абушки и дедушки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28383" y="2564904"/>
            <a:ext cx="13362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Степан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Дмитриевич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82091" y="764704"/>
            <a:ext cx="12514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Родители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б</a:t>
            </a:r>
            <a:r>
              <a:rPr lang="ru-RU" b="1" dirty="0" smtClean="0">
                <a:solidFill>
                  <a:srgbClr val="002060"/>
                </a:solidFill>
              </a:rPr>
              <a:t>абушки и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дедушки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2564904"/>
            <a:ext cx="1331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Прабабушка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Квашнина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Анастасия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Петровна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33589" y="3303568"/>
            <a:ext cx="11624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Прадедушка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Квашнин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Василий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Степанович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4261" y="4796605"/>
            <a:ext cx="100545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Бабушка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Квашнина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Людмила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Владимировна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27785" y="4796605"/>
            <a:ext cx="11521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Дедушка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Квашнин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Петр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Васильевич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31642" y="5966156"/>
            <a:ext cx="21019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Моя мама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Сидорова Анастасия  Петровна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20893" y="6126982"/>
            <a:ext cx="25031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Это – я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Сидоров Антон Сергеевич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19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165</Words>
  <Application>Microsoft Office PowerPoint</Application>
  <PresentationFormat>Экран (4:3)</PresentationFormat>
  <Paragraphs>190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2015-11-16T08:48:05Z</dcterms:created>
  <dcterms:modified xsi:type="dcterms:W3CDTF">2015-11-19T06:56:06Z</dcterms:modified>
</cp:coreProperties>
</file>