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9" r:id="rId7"/>
    <p:sldId id="270" r:id="rId8"/>
    <p:sldId id="262" r:id="rId9"/>
    <p:sldId id="263" r:id="rId10"/>
    <p:sldId id="265" r:id="rId11"/>
    <p:sldId id="266" r:id="rId12"/>
    <p:sldId id="267" r:id="rId13"/>
    <p:sldId id="268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iana\Desktop\курсы\ket_16953335_da4600a912a0697a5898e0ff5dc47a2cfe98073b\block_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17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Diana\Desktop\курсы\ket_16953335_da4600a912a0697a5898e0ff5dc47a2cfe98073b\block_8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45"/>
          <a:stretch/>
        </p:blipFill>
        <p:spPr bwMode="auto">
          <a:xfrm>
            <a:off x="-25929" y="0"/>
            <a:ext cx="9442473" cy="706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84" y="1257300"/>
            <a:ext cx="9442473" cy="1810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389" y="3212976"/>
            <a:ext cx="56007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3635896" y="1556792"/>
            <a:ext cx="2520280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427984" y="4221088"/>
            <a:ext cx="2700300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834281" y="1785198"/>
            <a:ext cx="3537919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7236296" y="4221088"/>
            <a:ext cx="1728192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387216" y="4581128"/>
            <a:ext cx="221952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267744" y="2060848"/>
            <a:ext cx="1224136" cy="0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7884368" y="1844824"/>
            <a:ext cx="873692" cy="0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387216" y="5229200"/>
            <a:ext cx="2741068" cy="0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853750" y="4869160"/>
            <a:ext cx="2467464" cy="0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437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Diana\Desktop\курсы\ket_16953335_da4600a912a0697a5898e0ff5dc47a2cfe98073b\block_8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45"/>
          <a:stretch/>
        </p:blipFill>
        <p:spPr bwMode="auto">
          <a:xfrm>
            <a:off x="0" y="-6669"/>
            <a:ext cx="9154512" cy="685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0"/>
          <a:stretch/>
        </p:blipFill>
        <p:spPr bwMode="auto">
          <a:xfrm>
            <a:off x="-25929" y="1304981"/>
            <a:ext cx="9206441" cy="1763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24"/>
          <a:stretch/>
        </p:blipFill>
        <p:spPr bwMode="auto">
          <a:xfrm>
            <a:off x="3734787" y="3173274"/>
            <a:ext cx="5419725" cy="277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6588224" y="1556792"/>
            <a:ext cx="2520280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267744" y="1772816"/>
            <a:ext cx="1260140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899381" y="4293096"/>
            <a:ext cx="2206689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360915" y="4569022"/>
            <a:ext cx="668782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267744" y="2062160"/>
            <a:ext cx="2304256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751630" y="1809573"/>
            <a:ext cx="599288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360915" y="4869160"/>
            <a:ext cx="432048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7529216" y="4569022"/>
            <a:ext cx="1044116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360915" y="5229200"/>
            <a:ext cx="599288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437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Diana\Desktop\курсы\ket_16953335_da4600a912a0697a5898e0ff5dc47a2cfe98073b\block_8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45"/>
          <a:stretch/>
        </p:blipFill>
        <p:spPr bwMode="auto">
          <a:xfrm>
            <a:off x="-93204" y="-74712"/>
            <a:ext cx="9262558" cy="6932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5"/>
          <a:stretch/>
        </p:blipFill>
        <p:spPr bwMode="auto">
          <a:xfrm>
            <a:off x="4330" y="1200657"/>
            <a:ext cx="9194946" cy="1749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067" y="3093758"/>
            <a:ext cx="5252895" cy="2857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699792" y="1484784"/>
            <a:ext cx="4824536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339752" y="1700808"/>
            <a:ext cx="3447426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6135178" y="1700808"/>
            <a:ext cx="2757302" cy="1312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703681" y="4077072"/>
            <a:ext cx="1692043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335630" y="4365104"/>
            <a:ext cx="4448693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4382611" y="4641434"/>
            <a:ext cx="588389" cy="1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336897" y="4641434"/>
            <a:ext cx="3447426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297958" y="5229200"/>
            <a:ext cx="2431741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382611" y="5573152"/>
            <a:ext cx="852589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6297959" y="5545625"/>
            <a:ext cx="2594521" cy="1312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4260421" y="5849482"/>
            <a:ext cx="1703277" cy="1312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437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Diana\Desktop\курсы\ket_16953335_da4600a912a0697a5898e0ff5dc47a2cfe98073b\block_8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45"/>
          <a:stretch/>
        </p:blipFill>
        <p:spPr bwMode="auto">
          <a:xfrm>
            <a:off x="-18545" y="-1"/>
            <a:ext cx="9203822" cy="688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46" y="1268760"/>
            <a:ext cx="9203821" cy="1846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354" y="3204048"/>
            <a:ext cx="5191921" cy="285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2943427" y="1628800"/>
            <a:ext cx="2592288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177884" y="5445224"/>
            <a:ext cx="1692043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562351" y="5733256"/>
            <a:ext cx="1070116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300192" y="1628800"/>
            <a:ext cx="2569735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411760" y="1844824"/>
            <a:ext cx="3312368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498522" y="4221088"/>
            <a:ext cx="4464496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362327" y="4509120"/>
            <a:ext cx="378881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564887" y="4869160"/>
            <a:ext cx="1735305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437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iana\Desktop\курсы\ket_16953335_da4600a912a0697a5898e0ff5dc47a2cfe98073b\block_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09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iana\Desktop\курсы\ket_16953335_da4600a912a0697a5898e0ff5dc47a2cfe98073b\block_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5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iana\Desktop\курсы\ket_16953335_da4600a912a0697a5898e0ff5dc47a2cfe98073b\block_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5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iana\Desktop\курсы\ket_16953335_da4600a912a0697a5898e0ff5dc47a2cfe98073b\block_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604"/>
            <a:ext cx="9162139" cy="6871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5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iana\Desktop\курсы\ket_16953335_da4600a912a0697a5898e0ff5dc47a2cfe98073b\block_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5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5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67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Diana\Desktop\курсы\ket_16953335_da4600a912a0697a5898e0ff5dc47a2cfe98073b\block_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0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Diana\Desktop\курсы\ket_16953335_da4600a912a0697a5898e0ff5dc47a2cfe98073b\block_8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45"/>
          <a:stretch/>
        </p:blipFill>
        <p:spPr bwMode="auto">
          <a:xfrm>
            <a:off x="-21023" y="0"/>
            <a:ext cx="9165023" cy="6859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65" y="1268760"/>
            <a:ext cx="9156966" cy="1811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848" y="3224548"/>
            <a:ext cx="5549152" cy="292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3347864" y="1628800"/>
            <a:ext cx="1944216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114848" y="4077072"/>
            <a:ext cx="2509151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7020272" y="1628800"/>
            <a:ext cx="1944216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375756" y="1844824"/>
            <a:ext cx="2052228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4135154" y="4689013"/>
            <a:ext cx="2592288" cy="12221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8234812" y="4365104"/>
            <a:ext cx="729676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146580" y="1844824"/>
            <a:ext cx="873692" cy="0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7992380" y="5013176"/>
            <a:ext cx="324036" cy="0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808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0</Words>
  <Application>Microsoft Office PowerPoint</Application>
  <PresentationFormat>Экран (4:3)</PresentationFormat>
  <Paragraphs>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Diana</dc:creator>
  <cp:lastModifiedBy>Diana</cp:lastModifiedBy>
  <cp:revision>11</cp:revision>
  <dcterms:created xsi:type="dcterms:W3CDTF">2016-10-11T20:05:29Z</dcterms:created>
  <dcterms:modified xsi:type="dcterms:W3CDTF">2016-10-17T05:48:09Z</dcterms:modified>
</cp:coreProperties>
</file>