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65" r:id="rId5"/>
    <p:sldId id="271" r:id="rId6"/>
    <p:sldId id="269" r:id="rId7"/>
    <p:sldId id="266" r:id="rId8"/>
    <p:sldId id="267" r:id="rId9"/>
    <p:sldId id="273" r:id="rId10"/>
    <p:sldId id="274" r:id="rId11"/>
    <p:sldId id="257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78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mistergid.ru/image/upload/2011-08-07/330026694634_86509_image00010.jpg" TargetMode="External"/><Relationship Id="rId5" Type="http://schemas.openxmlformats.org/officeDocument/2006/relationships/hyperlink" Target="http://healthreachpartners.com/wp-admin/maint/achtergrond-powerpoint-770.jpg" TargetMode="Externa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0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149080"/>
            <a:ext cx="5072608" cy="982960"/>
          </a:xfrm>
        </p:spPr>
        <p:txBody>
          <a:bodyPr/>
          <a:lstStyle>
            <a:lvl1pPr marL="0" indent="0" algn="ctr">
              <a:buNone/>
              <a:defRPr lang="ru-RU" sz="1100" smtClean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AF331-5A14-4A30-982F-AE59C643C1E3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95748" y="5445224"/>
            <a:ext cx="5624512" cy="846138"/>
          </a:xfrm>
        </p:spPr>
        <p:txBody>
          <a:bodyPr/>
          <a:lstStyle>
            <a:lvl1pPr>
              <a:defRPr sz="1200" dirty="0" smtClean="0">
                <a:solidFill>
                  <a:schemeClr val="tx1"/>
                </a:solidFill>
                <a:ea typeface="Calibri"/>
                <a:cs typeface="Times New Roman"/>
              </a:defRPr>
            </a:lvl1pPr>
          </a:lstStyle>
          <a:p>
            <a:pPr>
              <a:defRPr/>
            </a:pPr>
            <a:r>
              <a:rPr lang="ru-RU" dirty="0"/>
              <a:t>Автор шаблона  Носова Ольга Михайловна</a:t>
            </a:r>
          </a:p>
          <a:p>
            <a:pPr>
              <a:defRPr/>
            </a:pPr>
            <a:r>
              <a:rPr lang="ru-RU" dirty="0"/>
              <a:t>учитель начальных классов МОУ СОШ № 11</a:t>
            </a:r>
          </a:p>
          <a:p>
            <a:pPr>
              <a:defRPr/>
            </a:pPr>
            <a:r>
              <a:rPr lang="ru-RU" dirty="0"/>
              <a:t> Курского района    Ставропольского края</a:t>
            </a:r>
          </a:p>
          <a:p>
            <a:pPr>
              <a:defRPr/>
            </a:pPr>
            <a:endParaRPr lang="ru-RU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714308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E3D55-FC70-4F4E-89F5-F56656DB203D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B7070-DBA0-4047-AC96-C8805E3C8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1539982"/>
      </p:ext>
    </p:extLst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87BDD-DD49-447A-A625-6495F3B32436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BEC9-B9B9-4259-A02E-CF8863C2F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7891762"/>
      </p:ext>
    </p:extLst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5318125"/>
            <a:ext cx="12239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088" y="260350"/>
            <a:ext cx="1116012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lang="ru-RU" sz="1100" u="sng" smtClean="0">
                <a:effectLst/>
                <a:hlinkClick r:id="rId5"/>
              </a:defRPr>
            </a:lvl1pPr>
          </a:lstStyle>
          <a:p>
            <a:pPr lvl="0"/>
            <a:r>
              <a:rPr lang="ru-RU" smtClean="0">
                <a:hlinkClick r:id="rId6"/>
              </a:rPr>
              <a:t>Образец текста</a:t>
            </a:r>
          </a:p>
          <a:p>
            <a:pPr lvl="1"/>
            <a:r>
              <a:rPr lang="ru-RU" smtClean="0">
                <a:hlinkClick r:id="rId6"/>
              </a:rPr>
              <a:t>Второй уровень</a:t>
            </a:r>
          </a:p>
          <a:p>
            <a:pPr lvl="2"/>
            <a:r>
              <a:rPr lang="ru-RU" smtClean="0">
                <a:hlinkClick r:id="rId6"/>
              </a:rPr>
              <a:t>Третий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6EC99-274B-4326-8EE8-DECE6B85FDF8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E2F53-4F95-449E-8873-FBFC709D2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286184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4DF49-FEB0-4A7C-8C05-405005512448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F02B3-6350-4B21-85F1-2320326A5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8103828"/>
      </p:ext>
    </p:extLst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E1FF-0662-476B-82FE-427A5EC699D0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01346-FBBD-443B-A105-F1108A781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9220144"/>
      </p:ext>
    </p:extLst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A24CF-6307-4676-894C-23C6108A18B3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D5E73-CE88-4E7E-B517-0D2979840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6792597"/>
      </p:ext>
    </p:extLst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43AA7-EF35-4524-8ABF-0B28D2991AA3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F0509-CA40-45E9-9DCA-AD2288448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9891038"/>
      </p:ext>
    </p:extLst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834BC-53EF-4506-BEB2-C99096F2F59A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59251-0119-4FAE-AB3A-3DE5C7EDA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8068325"/>
      </p:ext>
    </p:extLst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509A9-4A5B-4C23-BE6A-FEAB5ABD7BF0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757A2-31F7-410D-B87D-31F056285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0897088"/>
      </p:ext>
    </p:extLst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A4FCF-6499-478D-BC20-5B2C6ABDFFB3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2E574-63DD-4E64-9A4F-3019CE6B0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4214871"/>
      </p:ext>
    </p:extLst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D32287-BA12-4BF0-895F-6B37F5CFE3DF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9238EA-A2BE-4D2C-B71B-E9859F5FD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healthreachpartners.com/wp-admin/maint/achtergrond-powerpoint-770.jpg" TargetMode="External"/><Relationship Id="rId2" Type="http://schemas.openxmlformats.org/officeDocument/2006/relationships/hyperlink" Target="https://okartinkah.ru/dlya-detey/kartinki-smaylikov-dlya-detey/smayliki-kartinki-dlya-detey-na-urok/fot-smaylik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395536" y="4005064"/>
            <a:ext cx="8352928" cy="1470025"/>
          </a:xfrm>
        </p:spPr>
        <p:txBody>
          <a:bodyPr/>
          <a:lstStyle/>
          <a:p>
            <a:r>
              <a:rPr lang="ru-RU" sz="2800" b="1" dirty="0" smtClean="0"/>
              <a:t>     Ориентирование на местности. Компас.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661248"/>
            <a:ext cx="5616624" cy="936104"/>
          </a:xfrm>
        </p:spPr>
        <p:txBody>
          <a:bodyPr/>
          <a:lstStyle/>
          <a:p>
            <a:pPr algn="r"/>
            <a:r>
              <a:rPr lang="ru-RU" sz="1600" b="1" dirty="0" smtClean="0"/>
              <a:t>Презентация по окружающему миру 3 класс УМК ПНШ</a:t>
            </a:r>
          </a:p>
          <a:p>
            <a:pPr algn="r"/>
            <a:r>
              <a:rPr lang="ru-RU" sz="1600" b="1" dirty="0" smtClean="0"/>
              <a:t>Учитель  МОУ СШ №2 п. Селижарово</a:t>
            </a:r>
          </a:p>
          <a:p>
            <a:pPr algn="r"/>
            <a:r>
              <a:rPr lang="ru-RU" sz="1600" b="1" dirty="0" err="1" smtClean="0"/>
              <a:t>Барсукова</a:t>
            </a:r>
            <a:r>
              <a:rPr lang="ru-RU" sz="1600" b="1" dirty="0" smtClean="0"/>
              <a:t> Наталья Васильевна</a:t>
            </a:r>
          </a:p>
        </p:txBody>
      </p:sp>
      <p:pic>
        <p:nvPicPr>
          <p:cNvPr id="5" name="Picture 4" descr="http://vpered73.ucoz.ru/h_1335521365_3643244_eed12da28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852936"/>
            <a:ext cx="1510889" cy="121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2304256"/>
          </a:xfrm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У. с.38-41 читать. Т. С.15 №20.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Х.с.29 изготовить компас.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627747"/>
            <a:ext cx="43203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ДОМАШНЕЕ ЗАДАНИЕ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shop.art-builders.com/wp-content/uploads/2015/02/1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2592288" cy="388439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3105835"/>
            <a:ext cx="29523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Молодцы! </a:t>
            </a:r>
          </a:p>
          <a:p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b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 работу!</a:t>
            </a:r>
            <a:endParaRPr lang="ru-RU" sz="4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 ресурсы</a:t>
            </a: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buFont typeface="Arial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https://yandex.ru/search/?text=история возникновения компаса</a:t>
            </a:r>
          </a:p>
          <a:p>
            <a:pPr fontAlgn="base">
              <a:spcAft>
                <a:spcPct val="0"/>
              </a:spcAft>
              <a:buFont typeface="Arial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https://yandex.ru/images/search?p=6&amp;text=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загадки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ориентирование</a:t>
            </a:r>
          </a:p>
          <a:p>
            <a:pPr fontAlgn="base">
              <a:spcAft>
                <a:spcPct val="0"/>
              </a:spcAft>
              <a:buFont typeface="Arial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okartinkah.ru/dlya-detey/kartinki-smaylikov-dlya-detey/smayliki-kartinki-dlya-detey-na-urok/fot-smayliki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Aft>
                <a:spcPct val="0"/>
              </a:spcAft>
              <a:buFont typeface="Arial" charset="0"/>
              <a:buChar char="•"/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https://yandex.ru/search/?text=ориентирование по компасу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Aft>
                <a:spcPct val="0"/>
              </a:spcAft>
              <a:buFont typeface="Arial" charset="0"/>
              <a:buChar char="•"/>
            </a:pPr>
            <a:endParaRPr dirty="0">
              <a:hlinkClick r:id="rId3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Графический диктант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Самопроверка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7251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83568" y="2420888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707904" y="2420888"/>
            <a:ext cx="792088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475656" y="2420888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059832" y="2420888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300192" y="2492896"/>
            <a:ext cx="792088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436096" y="2492896"/>
            <a:ext cx="792088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2420888"/>
            <a:ext cx="792088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716016" y="2420888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956376" y="2492896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236296" y="2492896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683568" y="3068960"/>
            <a:ext cx="7704856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8715125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5geografiya.net/datas/geografija/Sposoby-orientirovanija/0009-009-Orientirovanie-po-mestnym-prirodnym-priznak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 marL="514350" indent="-51435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4</a:t>
            </a:r>
            <a:r>
              <a:rPr lang="ru-RU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.  </a:t>
            </a:r>
            <a:r>
              <a:rPr lang="ru-RU" sz="2800" b="1" u="sng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Снег весной быстрее тает на южной стороне склона </a:t>
            </a:r>
          </a:p>
          <a:p>
            <a:pPr marL="514350" indent="-514350" eaLnBrk="1" hangingPunct="1">
              <a:buFont typeface="Arial" charset="0"/>
              <a:buAutoNum type="arabicPeriod" startAt="5"/>
              <a:defRPr/>
            </a:pPr>
            <a:r>
              <a:rPr lang="ru-RU" sz="2800" b="1" u="sng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Муравейник расположен с южной стороны ближайшего дерева.</a:t>
            </a:r>
          </a:p>
          <a:p>
            <a:pPr marL="514350" indent="-514350" eaLnBrk="1" hangingPunct="1">
              <a:buFont typeface="Arial" charset="0"/>
              <a:buAutoNum type="arabicPeriod" startAt="5"/>
              <a:defRPr/>
            </a:pPr>
            <a:r>
              <a:rPr lang="ru-RU" sz="2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Грибы предпочитают расти с северной стороны пней и деревьев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u="sng" dirty="0">
              <a:solidFill>
                <a:srgbClr val="002060"/>
              </a:solidFill>
            </a:endParaRPr>
          </a:p>
        </p:txBody>
      </p:sp>
      <p:pic>
        <p:nvPicPr>
          <p:cNvPr id="11267" name="Объект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013325"/>
            <a:ext cx="2593281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12"/>
          <p:cNvSpPr>
            <a:spLocks noChangeArrowheads="1"/>
          </p:cNvSpPr>
          <p:nvPr/>
        </p:nvSpPr>
        <p:spPr bwMode="auto">
          <a:xfrm>
            <a:off x="4427984" y="4221088"/>
            <a:ext cx="6073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С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4211960" y="6021288"/>
            <a:ext cx="1511300" cy="5762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271" name="Прямоугольник 17"/>
          <p:cNvSpPr>
            <a:spLocks noChangeArrowheads="1"/>
          </p:cNvSpPr>
          <p:nvPr/>
        </p:nvSpPr>
        <p:spPr bwMode="auto">
          <a:xfrm>
            <a:off x="5724128" y="6211888"/>
            <a:ext cx="431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Ю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272" name="Прямоугольник 20"/>
          <p:cNvSpPr>
            <a:spLocks noChangeArrowheads="1"/>
          </p:cNvSpPr>
          <p:nvPr/>
        </p:nvSpPr>
        <p:spPr bwMode="auto">
          <a:xfrm>
            <a:off x="0" y="3643313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Ю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1273" name="Picture 14" descr="http://tim.ecobiocentre.ru/st/data/upimages/kruzhok-yunnatov/protalina-yu-skl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996952"/>
            <a:ext cx="2614613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642938" y="3857625"/>
            <a:ext cx="714375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275" name="Picture 18" descr="http://www.nn.ru/data/forum/images/2012-11/57989153-7993823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356992"/>
            <a:ext cx="2071688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 стрелкой 22"/>
          <p:cNvCxnSpPr/>
          <p:nvPr/>
        </p:nvCxnSpPr>
        <p:spPr>
          <a:xfrm flipV="1">
            <a:off x="4427984" y="4581128"/>
            <a:ext cx="1800200" cy="3600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00.infourok.ru/images/doc/125/146589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002" y="-18001"/>
            <a:ext cx="9168001" cy="6876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Это  интересно!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5976664" cy="33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http://zlaya-panda.ru/wp-content/uploads/2014/11/10319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340768"/>
            <a:ext cx="3059832" cy="2623194"/>
          </a:xfrm>
          <a:prstGeom prst="rect">
            <a:avLst/>
          </a:prstGeom>
          <a:noFill/>
        </p:spPr>
      </p:pic>
      <p:pic>
        <p:nvPicPr>
          <p:cNvPr id="25606" name="Picture 6" descr="http://fs1.ppt4web.ru/images/1487/59244/640/img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65104"/>
            <a:ext cx="2952328" cy="2214246"/>
          </a:xfrm>
          <a:prstGeom prst="rect">
            <a:avLst/>
          </a:prstGeom>
          <a:noFill/>
        </p:spPr>
      </p:pic>
      <p:pic>
        <p:nvPicPr>
          <p:cNvPr id="25608" name="Picture 8" descr="http://users.kpi.kharkov.ua/Physics/kompas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509120"/>
            <a:ext cx="2689535" cy="2133699"/>
          </a:xfrm>
          <a:prstGeom prst="rect">
            <a:avLst/>
          </a:prstGeom>
          <a:noFill/>
        </p:spPr>
      </p:pic>
      <p:pic>
        <p:nvPicPr>
          <p:cNvPr id="25610" name="Picture 10" descr="http://www.gift-sales.ru/Image/shop/sv_east/5719_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320479"/>
            <a:ext cx="3131840" cy="23488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Устройство   компаса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604448" cy="363326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Компас – прибор для определения сторон горизонта. </a:t>
            </a:r>
          </a:p>
        </p:txBody>
      </p:sp>
      <p:sp>
        <p:nvSpPr>
          <p:cNvPr id="5128" name="Прямоугольник 16"/>
          <p:cNvSpPr>
            <a:spLocks noChangeArrowheads="1"/>
          </p:cNvSpPr>
          <p:nvPr/>
        </p:nvSpPr>
        <p:spPr bwMode="auto">
          <a:xfrm>
            <a:off x="179388" y="3500438"/>
            <a:ext cx="2428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магнитная стрелка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0" name="Прямоугольник 26"/>
          <p:cNvSpPr>
            <a:spLocks noChangeArrowheads="1"/>
          </p:cNvSpPr>
          <p:nvPr/>
        </p:nvSpPr>
        <p:spPr bwMode="auto">
          <a:xfrm>
            <a:off x="6156325" y="3068638"/>
            <a:ext cx="2571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корпус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32" name="Picture 12" descr="http://airsoft.fusnet.biz/uploads/posts/2012-02/1329497112_kompas-cvet-v-ram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997200"/>
            <a:ext cx="3673475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 стрелкой 18"/>
          <p:cNvCxnSpPr/>
          <p:nvPr/>
        </p:nvCxnSpPr>
        <p:spPr>
          <a:xfrm rot="10800000">
            <a:off x="5435600" y="3860800"/>
            <a:ext cx="278606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0" y="4509120"/>
            <a:ext cx="3429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amascus.ru/images/1-sentjabrja/7c62f237e77fa9435a9ffa2510c34f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789040"/>
            <a:ext cx="2808312" cy="28083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7969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пользования компасом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9144000" cy="5715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1) Положить компас на ровную горизонтальную поверхность. </a:t>
            </a:r>
          </a:p>
          <a:p>
            <a:pPr eaLnBrk="1" hangingPunct="1"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2) Подождать, пока стрелка остановиться.</a:t>
            </a:r>
          </a:p>
          <a:p>
            <a:pPr eaLnBrk="1" hangingPunct="1"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3) Повернуть компас так, чтобы синий конец стрелки совпал с буквой С, а красный – с буквой Ю. Тогда все буквы укажут направление сторон горизонта.</a:t>
            </a:r>
          </a:p>
          <a:p>
            <a:pPr eaLnBrk="1" hangingPunct="1">
              <a:buFont typeface="Arial" charset="0"/>
              <a:buNone/>
            </a:pPr>
            <a:endParaRPr lang="ru-RU" dirty="0" smtClean="0"/>
          </a:p>
        </p:txBody>
      </p:sp>
      <p:pic>
        <p:nvPicPr>
          <p:cNvPr id="4" name="Picture 5" descr="http://gorod.wdepo.ru/upload/pages/196/image_1272495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653136"/>
            <a:ext cx="249659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077072"/>
            <a:ext cx="2721047" cy="2492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&amp;Scy;&amp;mcy;&amp;acy;&amp;jcy;&amp;lcy;&amp;icy;&amp;kcy;&amp;icy; &amp;kcy;&amp;acy;&amp;rcy;&amp;tcy;&amp;icy;&amp;ncy;&amp;kcy;&amp;icy; &amp;dcy;&amp;lcy;&amp;yacy; &amp;dcy;&amp;iecy;&amp;tcy;&amp;iecy;&amp;jcy; &amp;ncy;&amp;acy; &amp;ucy;&amp;rcy;&amp;ocy;&amp;kcy;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6877" y="0"/>
            <a:ext cx="9420877" cy="6823012"/>
          </a:xfrm>
          <a:prstGeom prst="rect">
            <a:avLst/>
          </a:prstGeom>
          <a:noFill/>
        </p:spPr>
      </p:pic>
      <p:pic>
        <p:nvPicPr>
          <p:cNvPr id="5" name="Picture 2" descr="&amp;Scy;&amp;mcy;&amp;acy;&amp;jcy;&amp;lcy;&amp;icy;&amp;kcy;&amp;icy; &amp;kcy;&amp;acy;&amp;rcy;&amp;tcy;&amp;icy;&amp;ncy;&amp;kcy;&amp;icy; &amp;dcy;&amp;lcy;&amp;yacy; &amp;dcy;&amp;iecy;&amp;tcy;&amp;iecy;&amp;jcy; &amp;ncy;&amp;acy; &amp;ucy;&amp;rcy;&amp;ocy;&amp;kcy;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705872"/>
            <a:ext cx="1896210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a1986aa8ecc988441cfb6c9031fc33511c487"/>
</p:tagLst>
</file>

<file path=ppt/theme/theme1.xml><?xml version="1.0" encoding="utf-8"?>
<a:theme xmlns:a="http://schemas.openxmlformats.org/drawingml/2006/main" name="Окружающий мир 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Окружающий мир 5</Template>
  <TotalTime>137</TotalTime>
  <Words>153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Окружающий мир 5</vt:lpstr>
      <vt:lpstr>     Ориентирование на местности. Компас.</vt:lpstr>
      <vt:lpstr>Графический диктант Самопроверка</vt:lpstr>
      <vt:lpstr>Слайд 3</vt:lpstr>
      <vt:lpstr>Слайд 4</vt:lpstr>
      <vt:lpstr>Слайд 5</vt:lpstr>
      <vt:lpstr>Это  интересно!</vt:lpstr>
      <vt:lpstr>Устройство   компаса</vt:lpstr>
      <vt:lpstr>Правила пользования компасом </vt:lpstr>
      <vt:lpstr>Слайд 9</vt:lpstr>
      <vt:lpstr> У. с.38-41 читать. Т. С.15 №20.  Х.с.29 изготовить компас.   </vt:lpstr>
      <vt:lpstr>Интернет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«Окружающий мир» 5</dc:title>
  <dc:creator>Ольга Михайловна</dc:creator>
  <cp:lastModifiedBy>1</cp:lastModifiedBy>
  <cp:revision>19</cp:revision>
  <dcterms:created xsi:type="dcterms:W3CDTF">2014-11-13T21:11:13Z</dcterms:created>
  <dcterms:modified xsi:type="dcterms:W3CDTF">2016-11-02T19:51:08Z</dcterms:modified>
</cp:coreProperties>
</file>