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9" r:id="rId2"/>
    <p:sldId id="267" r:id="rId3"/>
    <p:sldId id="274" r:id="rId4"/>
    <p:sldId id="314" r:id="rId5"/>
    <p:sldId id="289" r:id="rId6"/>
    <p:sldId id="300" r:id="rId7"/>
    <p:sldId id="303" r:id="rId8"/>
    <p:sldId id="290" r:id="rId9"/>
    <p:sldId id="301" r:id="rId10"/>
    <p:sldId id="304" r:id="rId11"/>
    <p:sldId id="302" r:id="rId12"/>
    <p:sldId id="291" r:id="rId13"/>
    <p:sldId id="292" r:id="rId14"/>
    <p:sldId id="305" r:id="rId15"/>
    <p:sldId id="306" r:id="rId16"/>
    <p:sldId id="307" r:id="rId17"/>
    <p:sldId id="293" r:id="rId18"/>
    <p:sldId id="256" r:id="rId19"/>
    <p:sldId id="275" r:id="rId20"/>
    <p:sldId id="276" r:id="rId21"/>
    <p:sldId id="294" r:id="rId22"/>
    <p:sldId id="315" r:id="rId23"/>
    <p:sldId id="295" r:id="rId24"/>
    <p:sldId id="262" r:id="rId25"/>
    <p:sldId id="257" r:id="rId26"/>
    <p:sldId id="296" r:id="rId27"/>
    <p:sldId id="309" r:id="rId28"/>
    <p:sldId id="310" r:id="rId29"/>
    <p:sldId id="311" r:id="rId30"/>
    <p:sldId id="312" r:id="rId31"/>
    <p:sldId id="313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71" r:id="rId4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3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DD702-CE15-4829-AA90-CC02531F7272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C9C8E-8EB7-42EC-BE33-67887C529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C9C8E-8EB7-42EC-BE33-67887C52996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0619363-49F4-494B-A9B3-6E7D57C9CA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0;&#1051;&#1040;&#1057;&#1057;&#1067;\&#1082;&#1072;&#1090;&#1077;&#1075;&#1086;&#1088;&#1080;&#1103;\&#1055;&#1088;&#1072;&#1079;&#1076;&#1085;&#1080;&#1082;%20&#1084;&#1072;&#1090;-&#1082;&#1080;%202013\&#1084;&#1091;&#1079;&#1099;&#1082;&#1072;%20&#1076;&#1083;&#1103;%20&#1087;&#1088;&#1072;&#1079;&#1076;&#1085;&#1080;&#1082;&#1072;%20&#1084;&#1072;&#1090;&#1077;&#1084;\v-gostyah-u-skazki-melodichnyy-minus(mp3-sait.info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0;&#1051;&#1040;&#1057;&#1057;&#1067;\&#1082;&#1072;&#1090;&#1077;&#1075;&#1086;&#1088;&#1080;&#1103;\&#1055;&#1088;&#1072;&#1079;&#1076;&#1085;&#1080;&#1082;%20&#1084;&#1072;&#1090;-&#1082;&#1080;%202013\&#1084;&#1091;&#1079;&#1099;&#1082;&#1072;%20&#1076;&#1083;&#1103;%20&#1087;&#1088;&#1072;&#1079;&#1076;&#1085;&#1080;&#1082;&#1072;%20&#1084;&#1072;&#1090;&#1077;&#1084;\&#1079;&#1074;&#1086;&#1085;&#1086;&#1082;.mp3" TargetMode="Externa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Мои классы\аним открыт\7611975_4888398_star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384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3400" y="2286000"/>
            <a:ext cx="819467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Праздник математики </a:t>
            </a:r>
            <a:endParaRPr lang="ru-RU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-gostyah-u-skazki-melodichnyy-minus(mp3-sait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классы\аним открыт\fon-19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6400800" cy="1371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505125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Задачки для ума:</a:t>
            </a:r>
            <a:endParaRPr lang="ru-RU" sz="4800" b="1" dirty="0" smtClean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1676400" y="1447800"/>
            <a:ext cx="6477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Мы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большущая семья,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Самый младший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я.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Сразу нас не перечесть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Маня есть и Ваня есть,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Юра, Шура,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Клаша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Саша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Наташа тоже наша.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по улице идём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Говорят, что детский дом.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Посчитайте поскорей,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Сколько нас в семье детей.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классы\аним открыт\fon-19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6400800" cy="1371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505125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Задачки для ума:</a:t>
            </a:r>
            <a:endParaRPr lang="ru-RU" sz="4800" b="1" dirty="0" smtClean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676400" y="1752600"/>
            <a:ext cx="7086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В одном краю болотном жил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Романтик-бегемот.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Однажды летом он решил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Себе построить плот.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Уплыть по водам сонных рек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Желая поскорей,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начал строить плот в четверг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строил десять дней.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 ни за что и никогда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отступал от цели.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вот качнула плот вода.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 какой из дней недели?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971800"/>
            <a:ext cx="52578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Два носорога</a:t>
            </a:r>
            <a:br>
              <a:rPr lang="ru-RU" dirty="0" smtClean="0"/>
            </a:br>
            <a:r>
              <a:rPr lang="ru-RU" dirty="0" smtClean="0"/>
              <a:t>И три бегемота</a:t>
            </a:r>
            <a:br>
              <a:rPr lang="ru-RU" dirty="0" smtClean="0"/>
            </a:br>
            <a:r>
              <a:rPr lang="ru-RU" dirty="0" smtClean="0"/>
              <a:t>Выпили вместе </a:t>
            </a:r>
            <a:br>
              <a:rPr lang="ru-RU" dirty="0" smtClean="0"/>
            </a:br>
            <a:r>
              <a:rPr lang="ru-RU" dirty="0" smtClean="0"/>
              <a:t>Сто литров компота.</a:t>
            </a:r>
            <a:br>
              <a:rPr lang="ru-RU" dirty="0" smtClean="0"/>
            </a:br>
            <a:r>
              <a:rPr lang="ru-RU" dirty="0" smtClean="0"/>
              <a:t>Если досталось </a:t>
            </a:r>
            <a:br>
              <a:rPr lang="ru-RU" dirty="0" smtClean="0"/>
            </a:br>
            <a:r>
              <a:rPr lang="ru-RU" dirty="0" smtClean="0"/>
              <a:t>всем поровну строго,</a:t>
            </a:r>
            <a:br>
              <a:rPr lang="ru-RU" dirty="0" smtClean="0"/>
            </a:br>
            <a:r>
              <a:rPr lang="ru-RU" dirty="0" smtClean="0"/>
              <a:t>Много ли выпили </a:t>
            </a:r>
            <a:br>
              <a:rPr lang="ru-RU" dirty="0" smtClean="0"/>
            </a:br>
            <a:r>
              <a:rPr lang="ru-RU" dirty="0" smtClean="0"/>
              <a:t>Два носорога?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6" name="Picture 4" descr="D:\Мои классы\аним открыт\1857039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3810000" cy="559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524000"/>
            <a:ext cx="1571625" cy="222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1524000"/>
            <a:ext cx="1489456" cy="192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371600" y="457200"/>
            <a:ext cx="6190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Загадки для Короля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295400"/>
            <a:ext cx="1676400" cy="241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886200"/>
            <a:ext cx="1600200" cy="206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4038600"/>
            <a:ext cx="2062163" cy="213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Мои классы\аним открыт\fon-6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799" y="381000"/>
            <a:ext cx="7576457" cy="1219200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600200" y="2514600"/>
            <a:ext cx="5257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Треугольная доска,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на ней три волоска,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Волосок тонкий,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Голосок звонкий.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1600" y="457200"/>
            <a:ext cx="6190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Загадки для Короля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Мои классы\аним открыт\fon-6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799" y="381000"/>
            <a:ext cx="7576457" cy="1219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71600" y="457200"/>
            <a:ext cx="6190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Загадки для Короля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219200" y="2667000"/>
            <a:ext cx="6477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Три братца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один впереди,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Два позади бегут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И догнать одного не могут.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D:\Мои классы\аним открыт\fon-6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799" y="381000"/>
            <a:ext cx="7576457" cy="1219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71600" y="457200"/>
            <a:ext cx="6190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Загадки для Короля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4400" y="2514600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14.Тройка, тройка прилетела. Скакуны в этой тройке белы. А в санях сидит царица – </a:t>
            </a:r>
            <a:r>
              <a:rPr lang="ru-RU" sz="3600" dirty="0" err="1" smtClean="0"/>
              <a:t>Белокоса</a:t>
            </a:r>
            <a:r>
              <a:rPr lang="ru-RU" sz="3600" dirty="0" smtClean="0"/>
              <a:t>, белолица. Как махнула рукавом – Всё покрыла серебром. Про что речь?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6600" y="2286000"/>
            <a:ext cx="2364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Ребусы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581400"/>
            <a:ext cx="1600200" cy="206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657600"/>
            <a:ext cx="2062163" cy="213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1066800"/>
            <a:ext cx="1924050" cy="248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762000"/>
            <a:ext cx="20859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81000"/>
            <a:ext cx="6515100" cy="155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286000"/>
            <a:ext cx="586739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038600" y="2286000"/>
            <a:ext cx="3200400" cy="3276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4267200"/>
            <a:ext cx="18288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642</a:t>
            </a:r>
          </a:p>
          <a:p>
            <a:pPr algn="ctr"/>
            <a:r>
              <a:rPr lang="ru-RU" sz="3200" dirty="0" smtClean="0"/>
              <a:t>  22</a:t>
            </a:r>
          </a:p>
          <a:p>
            <a:pPr algn="ctr"/>
            <a:r>
              <a:rPr lang="ru-RU" sz="3200" dirty="0" smtClean="0"/>
              <a:t>664</a:t>
            </a:r>
            <a:endParaRPr lang="ru-RU" sz="32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5334000"/>
            <a:ext cx="838200" cy="158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781800" y="990600"/>
            <a:ext cx="2133600" cy="2667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321</a:t>
            </a:r>
          </a:p>
          <a:p>
            <a:pPr algn="ctr"/>
            <a:r>
              <a:rPr lang="ru-RU" sz="3200" dirty="0" smtClean="0"/>
              <a:t>  11</a:t>
            </a:r>
          </a:p>
          <a:p>
            <a:pPr algn="ctr"/>
            <a:r>
              <a:rPr lang="ru-RU" sz="3200" dirty="0" smtClean="0"/>
              <a:t>321</a:t>
            </a:r>
          </a:p>
          <a:p>
            <a:pPr algn="ctr"/>
            <a:r>
              <a:rPr lang="ru-RU" sz="3200" dirty="0" smtClean="0"/>
              <a:t>321---</a:t>
            </a:r>
          </a:p>
          <a:p>
            <a:pPr algn="ctr"/>
            <a:r>
              <a:rPr lang="ru-RU" sz="3200" dirty="0" smtClean="0"/>
              <a:t>3531</a:t>
            </a:r>
          </a:p>
          <a:p>
            <a:pPr algn="ctr"/>
            <a:endParaRPr lang="ru-RU" sz="3200" dirty="0" smtClean="0"/>
          </a:p>
          <a:p>
            <a:pPr algn="ctr"/>
            <a:endParaRPr lang="ru-RU" sz="32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09600" y="4800600"/>
            <a:ext cx="228600" cy="158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315200" y="2057400"/>
            <a:ext cx="838200" cy="158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315200" y="3048000"/>
            <a:ext cx="838200" cy="158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607920" y="4820979"/>
            <a:ext cx="229394" cy="79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7201297" y="1409303"/>
            <a:ext cx="228600" cy="15319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6200000" flipV="1">
            <a:off x="7200901" y="1409700"/>
            <a:ext cx="228600" cy="152399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7124700" y="2476500"/>
            <a:ext cx="229394" cy="794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107865" y="2488019"/>
            <a:ext cx="228600" cy="1588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3 -0.005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90600"/>
            <a:ext cx="5486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457200"/>
            <a:ext cx="4724400" cy="112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низ 5"/>
          <p:cNvSpPr/>
          <p:nvPr/>
        </p:nvSpPr>
        <p:spPr>
          <a:xfrm>
            <a:off x="5410200" y="1828800"/>
            <a:ext cx="4572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286000" y="304800"/>
            <a:ext cx="457200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562600" y="1295400"/>
            <a:ext cx="3581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Предмет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математика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настолько серьёзен, что полезно не упускать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возможности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сделать его более занимательным.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Блез Паскаль.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5943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457200"/>
            <a:ext cx="26574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Равнобедренный треугольник 3"/>
          <p:cNvSpPr/>
          <p:nvPr/>
        </p:nvSpPr>
        <p:spPr>
          <a:xfrm>
            <a:off x="2590800" y="1524000"/>
            <a:ext cx="228600" cy="304800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2514600" y="3200400"/>
            <a:ext cx="304800" cy="304800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/>
          <p:cNvSpPr/>
          <p:nvPr/>
        </p:nvSpPr>
        <p:spPr>
          <a:xfrm>
            <a:off x="3200400" y="4038600"/>
            <a:ext cx="304800" cy="304800"/>
          </a:xfrm>
          <a:prstGeom prst="su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590800" y="4038600"/>
            <a:ext cx="152400" cy="152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828800" y="1600200"/>
            <a:ext cx="152400" cy="152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352800" y="3276600"/>
            <a:ext cx="152400" cy="152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2590800" y="2286000"/>
            <a:ext cx="152400" cy="381000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066800" y="3124200"/>
            <a:ext cx="152400" cy="381000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1066800" y="3962400"/>
            <a:ext cx="228600" cy="304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276600" y="2286000"/>
            <a:ext cx="228600" cy="304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1295400"/>
            <a:ext cx="473738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Геометрический конкурс.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4400" y="2209800"/>
            <a:ext cx="6672276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Замок короля 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8630538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09600"/>
            <a:ext cx="4737387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Геометрический конкурс.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86200" y="1371600"/>
            <a:ext cx="446147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Необычный квадрат 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81600" y="2514600"/>
            <a:ext cx="3200400" cy="3124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47800" y="4038600"/>
            <a:ext cx="32004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47800" y="2438400"/>
            <a:ext cx="32004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11666 L -3.33333E-6 0.238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5105400"/>
            <a:ext cx="1609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209800" y="533400"/>
            <a:ext cx="4730654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Конкурс для фрейлин 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0800" y="137160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принцессы в шкатулке лежали вперемешку серьги- 3 пары  с зеленым камешком и  5 пар с красным камешком. Какое наименьшее количество пар  она должна взять из шкатулки в темноте, чтобы иметь не меньше пары серег одинакового цвета.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733800"/>
            <a:ext cx="1609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209800"/>
            <a:ext cx="1609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762000"/>
            <a:ext cx="1609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05400" y="1219200"/>
            <a:ext cx="2611036" cy="107721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</a:t>
            </a:r>
          </a:p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женихов.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762000" y="762000"/>
            <a:ext cx="796115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 «Про принцессу»: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принцессы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Ангелины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 женихов.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Ангелин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посвятили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Девятьсот стихов.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 найдешь, листая,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Массу чепухи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Лишь одна шестая – складные стихи.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Складные попали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девичью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тетрадь.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Постарайтесь сами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пересчитать.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стихов оказалось в тетради у принцессы?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610600" cy="6461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1047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371600"/>
            <a:ext cx="5791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• Один за всех, …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2209800"/>
            <a:ext cx="52394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 Лжецу верят … 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3048000"/>
            <a:ext cx="47582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 Ум хорошо,… 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3962400"/>
            <a:ext cx="50554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 Два сапога –…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1047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371600"/>
            <a:ext cx="73152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•  </a:t>
            </a:r>
            <a:r>
              <a:rPr lang="ru-RU" sz="4800" dirty="0" smtClean="0"/>
              <a:t>Скупой платит дважды, а лентяй … 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3048000"/>
            <a:ext cx="587590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•За двумя зайцами</a:t>
            </a:r>
          </a:p>
          <a:p>
            <a:r>
              <a:rPr lang="ru-RU" sz="5400" dirty="0" smtClean="0"/>
              <a:t> погонишься … 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4800600"/>
            <a:ext cx="52039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 Обещанного …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1047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371600"/>
            <a:ext cx="731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• Не узнавай друга в три дня  </a:t>
            </a:r>
            <a:r>
              <a:rPr lang="ru-RU" sz="4800" dirty="0" smtClean="0"/>
              <a:t>… 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3276600"/>
            <a:ext cx="31758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•Жить в… 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4343400"/>
            <a:ext cx="57429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•Знать как свои  …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1047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371600"/>
            <a:ext cx="731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•Рассказывать с  </a:t>
            </a:r>
            <a:r>
              <a:rPr lang="ru-RU" sz="4800" dirty="0" smtClean="0"/>
              <a:t>… 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0" y="2286000"/>
            <a:ext cx="64267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•Семь раз отмерь, … 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3124200"/>
            <a:ext cx="64209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•Семеро с ложкой … 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4114800"/>
            <a:ext cx="35725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•Семеро …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7620000" cy="10477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685800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пословиц и поговорок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828800"/>
            <a:ext cx="7315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/>
              <a:t>•Восьмое  </a:t>
            </a:r>
            <a:r>
              <a:rPr lang="ru-RU" sz="4800" dirty="0" smtClean="0"/>
              <a:t>… 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2819400"/>
            <a:ext cx="75616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•За тридевять земель, … </a:t>
            </a:r>
            <a:endParaRPr lang="ru-RU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3886200"/>
            <a:ext cx="47446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/>
              <a:t>•Без десятка …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WordArt 3"/>
          <p:cNvSpPr>
            <a:spLocks noChangeArrowheads="1" noChangeShapeType="1" noTextEdit="1"/>
          </p:cNvSpPr>
          <p:nvPr/>
        </p:nvSpPr>
        <p:spPr bwMode="auto">
          <a:xfrm>
            <a:off x="1981200" y="990600"/>
            <a:ext cx="5576887" cy="256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Каждому из вас</a:t>
            </a:r>
          </a:p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предлагаем построить свой </a:t>
            </a:r>
          </a:p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магический квадрат</a:t>
            </a:r>
          </a:p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и узнать о себе </a:t>
            </a:r>
          </a:p>
          <a:p>
            <a:pPr algn="ctr"/>
            <a:r>
              <a:rPr lang="ru-RU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гораздо больше!</a:t>
            </a:r>
          </a:p>
        </p:txBody>
      </p:sp>
      <p:pic>
        <p:nvPicPr>
          <p:cNvPr id="3" name="Picture 5" descr="D:\Мои классы\аним открыт\ANIMASHKI_29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514600"/>
            <a:ext cx="2381250" cy="37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классы\аним открыт\029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2286000"/>
            <a:ext cx="2228850" cy="1666875"/>
          </a:xfrm>
          <a:prstGeom prst="rect">
            <a:avLst/>
          </a:prstGeom>
          <a:noFill/>
        </p:spPr>
      </p:pic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684212" y="1447800"/>
            <a:ext cx="845978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 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целеустремленность, воля, упорство, эгоизм.                                                                                                 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законченные эгоисты, стремятся из любого положения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извлечь максимальную выгоду.       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характер, близкий к эгоистическому.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111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 «золотая середина». Характер спокойный,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покладистый,    коммуникабельный.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1111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люди сильного характера, волевые.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Мужчины с таким характером подходят на роль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военных – профессионалов, а женщины держат свою семью в кулаке.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11111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диктатор, самодур.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111111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человек жестокий, способный совершить невозможное; нередко попадает под влияние какой – то идеи. </a:t>
            </a:r>
          </a:p>
        </p:txBody>
      </p:sp>
      <p:sp>
        <p:nvSpPr>
          <p:cNvPr id="76803" name="WordArt 3"/>
          <p:cNvSpPr>
            <a:spLocks noChangeArrowheads="1" noChangeShapeType="1" noTextEdit="1"/>
          </p:cNvSpPr>
          <p:nvPr/>
        </p:nvSpPr>
        <p:spPr bwMode="auto">
          <a:xfrm>
            <a:off x="1676400" y="228600"/>
            <a:ext cx="5616575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Ячейки квадрата </a:t>
            </a:r>
          </a:p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означают следующее: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609600" y="685800"/>
            <a:ext cx="7326312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биоэнергетика, эмоциональность, душевность, чувственность. Количество двоек определяет уровень биоэнергетики.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Двоек нет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открыт канал для интенсивного набора биоэнергетики. Эти люди воспитаны и благородны от природы.                                         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обычные в биоэнергетическом отношении люди. Такие     люди очень чувствительны к изменениям в атмосфере. 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относительно большой запас биоэнергетики. Из таких людей получаются хорошие врачи, медсестры, санитары. В семье таких людей редко у кого бывают нервные стрессы.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222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знак экстрасенса.</a:t>
            </a:r>
          </a:p>
          <a:p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7170" name="Picture 2" descr="D:\Мои классы\аним открыт\042-c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4953000"/>
            <a:ext cx="952500" cy="1285875"/>
          </a:xfrm>
          <a:prstGeom prst="rect">
            <a:avLst/>
          </a:prstGeom>
          <a:noFill/>
        </p:spPr>
      </p:pic>
      <p:pic>
        <p:nvPicPr>
          <p:cNvPr id="4" name="Picture 2" descr="D:\Мои классы\аним открыт\042-c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00" y="2590800"/>
            <a:ext cx="952500" cy="1285875"/>
          </a:xfrm>
          <a:prstGeom prst="rect">
            <a:avLst/>
          </a:prstGeom>
          <a:noFill/>
        </p:spPr>
      </p:pic>
      <p:pic>
        <p:nvPicPr>
          <p:cNvPr id="5" name="Picture 2" descr="D:\Мои классы\аним открыт\042-c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81000"/>
            <a:ext cx="952500" cy="1285875"/>
          </a:xfrm>
          <a:prstGeom prst="rect">
            <a:avLst/>
          </a:prstGeom>
          <a:noFill/>
        </p:spPr>
      </p:pic>
      <p:pic>
        <p:nvPicPr>
          <p:cNvPr id="6" name="Picture 2" descr="D:\Мои классы\аним открыт\042-c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5105400"/>
            <a:ext cx="952500" cy="1285875"/>
          </a:xfrm>
          <a:prstGeom prst="rect">
            <a:avLst/>
          </a:prstGeom>
          <a:noFill/>
        </p:spPr>
      </p:pic>
      <p:pic>
        <p:nvPicPr>
          <p:cNvPr id="7" name="Picture 2" descr="D:\Мои классы\аним открыт\042-c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5181600"/>
            <a:ext cx="952500" cy="128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1042988" y="1125538"/>
            <a:ext cx="67691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точность, конкретность, организованность, аккуратность, пунктуальность, чистоплотность, скупость, наклонность к постоянному «восстановлению справедливости».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Нарастание троек усиливает все эти качества. С ними человеку есть смысл искать себя в науках, особенно  точных. Перевес троек порождает педантов, людей в футляре.</a:t>
            </a:r>
          </a:p>
        </p:txBody>
      </p:sp>
      <p:pic>
        <p:nvPicPr>
          <p:cNvPr id="9218" name="Picture 2" descr="D:\Мои классы\аним открыт\0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962400"/>
            <a:ext cx="3695700" cy="2495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D:\Мои классы\аним открыт\fon-4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</p:spPr>
      </p:pic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827088" y="1052513"/>
            <a:ext cx="705643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Ячейка 4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здоровье. Это  связано с  энергетическим пространством, наработанным предками и защищающим человека. Отсутствие четверок свидетельствует о болезненности человека.</a:t>
            </a:r>
          </a:p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здоровье среднее, необходимо закалять организм. Из видов спорта рекомендуются плавание и бег.</a:t>
            </a:r>
          </a:p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44</a:t>
            </a:r>
            <a:r>
              <a:rPr lang="ru-RU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здоровье крепкое.</a:t>
            </a:r>
          </a:p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444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более – люди с очень крепким здоровьем.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классы\аним открыт\fon-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74359"/>
          </a:xfrm>
          <a:prstGeom prst="rect">
            <a:avLst/>
          </a:prstGeom>
          <a:noFill/>
        </p:spPr>
      </p:pic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900113" y="908050"/>
            <a:ext cx="770572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интуиция, ясновидение, начинающееся проявляться у таких людей уже на уровне трех пятерок.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Пятерок нет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канал связи с космосом закрыт. Эти люди часто ошибаются.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канал связи открыт. Эти люди могут правильно рассчитать ситуацию извлечь из нее максимальную пользу.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55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сильно развита интуиция. Когда видят «вещие сны», могут предугадывать ход событий. Подходящие для них профессии – юрист, следователь.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555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почти ясновидящие.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5555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ясновидящие.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304800" y="228600"/>
            <a:ext cx="84074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заземленность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материальность, расчет, склонность к количественному освоению мира и недоверие  к качественным скачкам и тем более к чудесам духовного порядка. 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Шестерок нет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этим людям необходим физический труд, хотя они его, как правило, не любят. Они наделены неординарным воображением, фантазией, художественным вкусом. Тонкие натуры,    они тем не менее способны на поступок.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могут заниматься творчеством или точными науками, но физический труд является обязательным условием существования.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66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люди очень заземлены, тянутся к физическому труду, хотя как раз для них он не обязателен; желательна умственная деятельность либо занятия искусством.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666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знак Сатаны, особый и зловещий знак. Эти люди обладают повышенным темпераментом, обаятельны, неизменно становятся в обществе центром внимания.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6666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эти люди в своих предыдущих воплощениях набрали слишком много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заземленности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они очень много трудились и не представляют  свою  жизнь  без  труда.   Если   в  их   квадрате   есть 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девятки, им обязательно нужно заниматься умственной деятельностью, развивать интеллект, хотя бы получить высшее образование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2286000"/>
            <a:ext cx="657225" cy="657225"/>
          </a:xfrm>
          <a:prstGeom prst="rect">
            <a:avLst/>
          </a:prstGeom>
          <a:noFill/>
        </p:spPr>
      </p:pic>
      <p:pic>
        <p:nvPicPr>
          <p:cNvPr id="5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0" y="3352800"/>
            <a:ext cx="657225" cy="657225"/>
          </a:xfrm>
          <a:prstGeom prst="rect">
            <a:avLst/>
          </a:prstGeom>
          <a:noFill/>
        </p:spPr>
      </p:pic>
      <p:pic>
        <p:nvPicPr>
          <p:cNvPr id="6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914400"/>
            <a:ext cx="657225" cy="304800"/>
          </a:xfrm>
          <a:prstGeom prst="rect">
            <a:avLst/>
          </a:prstGeom>
          <a:noFill/>
        </p:spPr>
      </p:pic>
      <p:pic>
        <p:nvPicPr>
          <p:cNvPr id="7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228601"/>
            <a:ext cx="657225" cy="381000"/>
          </a:xfrm>
          <a:prstGeom prst="rect">
            <a:avLst/>
          </a:prstGeom>
          <a:noFill/>
        </p:spPr>
      </p:pic>
      <p:pic>
        <p:nvPicPr>
          <p:cNvPr id="8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5800" y="4191000"/>
            <a:ext cx="657225" cy="657225"/>
          </a:xfrm>
          <a:prstGeom prst="rect">
            <a:avLst/>
          </a:prstGeom>
          <a:noFill/>
        </p:spPr>
      </p:pic>
      <p:pic>
        <p:nvPicPr>
          <p:cNvPr id="9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5800" y="5562600"/>
            <a:ext cx="657225" cy="657225"/>
          </a:xfrm>
          <a:prstGeom prst="rect">
            <a:avLst/>
          </a:prstGeom>
          <a:noFill/>
        </p:spPr>
      </p:pic>
      <p:pic>
        <p:nvPicPr>
          <p:cNvPr id="10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914400"/>
            <a:ext cx="657225" cy="304800"/>
          </a:xfrm>
          <a:prstGeom prst="rect">
            <a:avLst/>
          </a:prstGeom>
          <a:noFill/>
        </p:spPr>
      </p:pic>
      <p:pic>
        <p:nvPicPr>
          <p:cNvPr id="11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1600200"/>
            <a:ext cx="657225" cy="381000"/>
          </a:xfrm>
          <a:prstGeom prst="rect">
            <a:avLst/>
          </a:prstGeom>
          <a:noFill/>
        </p:spPr>
      </p:pic>
      <p:pic>
        <p:nvPicPr>
          <p:cNvPr id="12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133600"/>
            <a:ext cx="657225" cy="304800"/>
          </a:xfrm>
          <a:prstGeom prst="rect">
            <a:avLst/>
          </a:prstGeom>
          <a:noFill/>
        </p:spPr>
      </p:pic>
      <p:pic>
        <p:nvPicPr>
          <p:cNvPr id="13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4400" y="2438400"/>
            <a:ext cx="352425" cy="381000"/>
          </a:xfrm>
          <a:prstGeom prst="rect">
            <a:avLst/>
          </a:prstGeom>
          <a:noFill/>
        </p:spPr>
      </p:pic>
      <p:pic>
        <p:nvPicPr>
          <p:cNvPr id="14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4419600"/>
            <a:ext cx="352425" cy="381000"/>
          </a:xfrm>
          <a:prstGeom prst="rect">
            <a:avLst/>
          </a:prstGeom>
          <a:noFill/>
        </p:spPr>
      </p:pic>
      <p:pic>
        <p:nvPicPr>
          <p:cNvPr id="15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5486400"/>
            <a:ext cx="352425" cy="381000"/>
          </a:xfrm>
          <a:prstGeom prst="rect">
            <a:avLst/>
          </a:prstGeom>
          <a:noFill/>
        </p:spPr>
      </p:pic>
      <p:pic>
        <p:nvPicPr>
          <p:cNvPr id="16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6172200"/>
            <a:ext cx="352425" cy="381000"/>
          </a:xfrm>
          <a:prstGeom prst="rect">
            <a:avLst/>
          </a:prstGeom>
          <a:noFill/>
        </p:spPr>
      </p:pic>
      <p:pic>
        <p:nvPicPr>
          <p:cNvPr id="17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6248400"/>
            <a:ext cx="352425" cy="381000"/>
          </a:xfrm>
          <a:prstGeom prst="rect">
            <a:avLst/>
          </a:prstGeom>
          <a:noFill/>
        </p:spPr>
      </p:pic>
      <p:pic>
        <p:nvPicPr>
          <p:cNvPr id="18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5800" y="6324600"/>
            <a:ext cx="657225" cy="304800"/>
          </a:xfrm>
          <a:prstGeom prst="rect">
            <a:avLst/>
          </a:prstGeom>
          <a:noFill/>
        </p:spPr>
      </p:pic>
      <p:pic>
        <p:nvPicPr>
          <p:cNvPr id="19" name="Picture 3" descr="D:\Мои классы\аним открыт\fon-1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228600"/>
            <a:ext cx="352425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D:\Мои классы\аним открыт\fon-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81000"/>
            <a:ext cx="4705350" cy="6049736"/>
          </a:xfrm>
          <a:prstGeom prst="rect">
            <a:avLst/>
          </a:prstGeom>
          <a:noFill/>
        </p:spPr>
      </p:pic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827088" y="908050"/>
            <a:ext cx="777716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количество семерок определяет меру таланта.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чем больше они работают, тем больше получают впоследствии.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очень одаренные, музыкальные люди, обладают тонким художественным вкусом, могут иметь склонность к изобразительному искусству.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777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эти люди, как правило, приходят на Землю ненадолго.        Они добры, безмятежны, болезненно воспринимают любую несправедливость.  Они чувствительны, любят мечтать, не всегда чувствуют реальность.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7777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знак Ангела. Люди с таким знаком умирают в младенчестве, а если и живут, то их жизни постоянно угрожает опасность.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зв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503238" y="836613"/>
            <a:ext cx="86407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 8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карма, долг, обязанность, ответственность. Количество восьмерок определяет степень чувства долга.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Восьмерок нет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у этих людей почти полностью отсутствует чувство долга.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натуры ответственные, добросовестные, точные.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88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у этих людей развитое чувство долга, их всегда отличает желание помочь другим, особенно слабым, больным, одиноким.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888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знак великого долга, знак служения народу. Правитель с тремя восьмерками добивается выдающихся результатов.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8888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эти люди обладают парапсихологическими способностями и исключительной восприимчивостью к точным наукам. Им открыты сверхъестественные пути.</a:t>
            </a:r>
          </a:p>
        </p:txBody>
      </p:sp>
      <p:pic>
        <p:nvPicPr>
          <p:cNvPr id="3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257800"/>
            <a:ext cx="838199" cy="1182075"/>
          </a:xfrm>
          <a:prstGeom prst="rect">
            <a:avLst/>
          </a:prstGeom>
          <a:noFill/>
        </p:spPr>
      </p:pic>
      <p:pic>
        <p:nvPicPr>
          <p:cNvPr id="4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334000"/>
            <a:ext cx="838199" cy="1182075"/>
          </a:xfrm>
          <a:prstGeom prst="rect">
            <a:avLst/>
          </a:prstGeom>
          <a:noFill/>
        </p:spPr>
      </p:pic>
      <p:pic>
        <p:nvPicPr>
          <p:cNvPr id="5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5257800"/>
            <a:ext cx="838199" cy="1182075"/>
          </a:xfrm>
          <a:prstGeom prst="rect">
            <a:avLst/>
          </a:prstGeom>
          <a:noFill/>
        </p:spPr>
      </p:pic>
      <p:pic>
        <p:nvPicPr>
          <p:cNvPr id="6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486400"/>
            <a:ext cx="838199" cy="1182075"/>
          </a:xfrm>
          <a:prstGeom prst="rect">
            <a:avLst/>
          </a:prstGeom>
          <a:noFill/>
        </p:spPr>
      </p:pic>
      <p:pic>
        <p:nvPicPr>
          <p:cNvPr id="7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5334000"/>
            <a:ext cx="838199" cy="1182075"/>
          </a:xfrm>
          <a:prstGeom prst="rect">
            <a:avLst/>
          </a:prstGeom>
          <a:noFill/>
        </p:spPr>
      </p:pic>
      <p:pic>
        <p:nvPicPr>
          <p:cNvPr id="8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5486400"/>
            <a:ext cx="838199" cy="1182075"/>
          </a:xfrm>
          <a:prstGeom prst="rect">
            <a:avLst/>
          </a:prstGeom>
          <a:noFill/>
        </p:spPr>
      </p:pic>
      <p:pic>
        <p:nvPicPr>
          <p:cNvPr id="9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5257800"/>
            <a:ext cx="838199" cy="1182075"/>
          </a:xfrm>
          <a:prstGeom prst="rect">
            <a:avLst/>
          </a:prstGeom>
          <a:noFill/>
        </p:spPr>
      </p:pic>
      <p:pic>
        <p:nvPicPr>
          <p:cNvPr id="10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5486400"/>
            <a:ext cx="838199" cy="1182075"/>
          </a:xfrm>
          <a:prstGeom prst="rect">
            <a:avLst/>
          </a:prstGeom>
          <a:noFill/>
        </p:spPr>
      </p:pic>
      <p:pic>
        <p:nvPicPr>
          <p:cNvPr id="11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5334000"/>
            <a:ext cx="838199" cy="1182075"/>
          </a:xfrm>
          <a:prstGeom prst="rect">
            <a:avLst/>
          </a:prstGeom>
          <a:noFill/>
        </p:spPr>
      </p:pic>
      <p:pic>
        <p:nvPicPr>
          <p:cNvPr id="12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5562600"/>
            <a:ext cx="838199" cy="1182075"/>
          </a:xfrm>
          <a:prstGeom prst="rect">
            <a:avLst/>
          </a:prstGeom>
          <a:noFill/>
        </p:spPr>
      </p:pic>
      <p:pic>
        <p:nvPicPr>
          <p:cNvPr id="13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5410200"/>
            <a:ext cx="838199" cy="1182075"/>
          </a:xfrm>
          <a:prstGeom prst="rect">
            <a:avLst/>
          </a:prstGeom>
          <a:noFill/>
        </p:spPr>
      </p:pic>
      <p:pic>
        <p:nvPicPr>
          <p:cNvPr id="14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5562600"/>
            <a:ext cx="838199" cy="1182075"/>
          </a:xfrm>
          <a:prstGeom prst="rect">
            <a:avLst/>
          </a:prstGeom>
          <a:noFill/>
        </p:spPr>
      </p:pic>
      <p:pic>
        <p:nvPicPr>
          <p:cNvPr id="15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0" y="5257800"/>
            <a:ext cx="838199" cy="1182075"/>
          </a:xfrm>
          <a:prstGeom prst="rect">
            <a:avLst/>
          </a:prstGeom>
          <a:noFill/>
        </p:spPr>
      </p:pic>
      <p:pic>
        <p:nvPicPr>
          <p:cNvPr id="16" name="Picture 2" descr="D:\Мои классы\аним открыт\fon-3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5486400"/>
            <a:ext cx="838199" cy="1182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D:\Мои классы\аним открыт\fon-1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4107" y="0"/>
            <a:ext cx="9594164" cy="6858000"/>
          </a:xfrm>
          <a:prstGeom prst="rect">
            <a:avLst/>
          </a:prstGeom>
          <a:noFill/>
        </p:spPr>
      </p:pic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684213" y="558800"/>
            <a:ext cx="79200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Ячейка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ум, мудрость. Отсутствие девяток - свидетельство того, что умственные способности крайне ограничены.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эти люди должны всю жизнь упорно трудиться, чтобы восполнить недостаток ума.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эти люди умны от рождения. Учатся всегда неохотно, потому что знания даются им легко. Они  наделены чувством юмора с ироничным оттенком, независимые.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999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очень умны. К учению вообще не прикладывают никаких усилий. Прекрасные собеседники.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9999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этим людям открывается истина. Если у них к тому же развита интуиция, то они гарантированы от провала в любом из своих   начинаний.   При   всем   этом   они,   как правило,   довольно приятны, так как острый ум делает их грубыми, немилосердными и жестокими.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Мои классы\аним открыт\fon-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887" y="0"/>
            <a:ext cx="9216887" cy="6858000"/>
          </a:xfrm>
          <a:prstGeom prst="rect">
            <a:avLst/>
          </a:prstGeom>
          <a:noFill/>
        </p:spPr>
      </p:pic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457200" y="2057400"/>
            <a:ext cx="8135937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Итак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составив магический квадрат Пифагора </a:t>
            </a:r>
          </a:p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зная значение всех комбинаций цифр, входящих в его ячейки,  вы сможете в достаточной мере оценить те качества вашей  натуры, которыми наделила матушка – природа.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Мои классы\аним открыт\fon-1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35396"/>
            <a:ext cx="8534400" cy="638721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62000" y="2514600"/>
            <a:ext cx="787901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90600"/>
            <a:ext cx="1571625" cy="222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990600"/>
            <a:ext cx="1371600" cy="1773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1905000"/>
            <a:ext cx="11811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8400" y="1676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838200" y="457200"/>
            <a:ext cx="7271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Конкурсная программа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3657600"/>
            <a:ext cx="1676400" cy="241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00800" y="3505200"/>
            <a:ext cx="1600200" cy="206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" y="3276600"/>
            <a:ext cx="2062163" cy="213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классы\аним открыт\fon-19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6400800" cy="13716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71600" y="1676400"/>
            <a:ext cx="6477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Я цифра меньше десяти,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Меня тебе легко найти.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если букве Я прикажешь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Рядом стать,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все – отец и ты,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дедушка, и мать.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Какая это цифра?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0200" y="533400"/>
            <a:ext cx="505125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Задачки для ума:</a:t>
            </a:r>
            <a:endParaRPr lang="ru-RU" sz="4800" b="1" dirty="0" smtClean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классы\аним открыт\fon-19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6400800" cy="1371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505125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Задачки для ума:</a:t>
            </a:r>
            <a:endParaRPr lang="ru-RU" sz="4800" b="1" dirty="0" smtClean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143000" y="2362200"/>
            <a:ext cx="6019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Математический я знак,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математике меня найдёшь во многих строчках.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Лишь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ты вставишь, зная как,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 я – географическая точка.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114800"/>
            <a:ext cx="8229600" cy="1143000"/>
          </a:xfrm>
        </p:spPr>
        <p:txBody>
          <a:bodyPr>
            <a:noAutofit/>
          </a:bodyPr>
          <a:lstStyle/>
          <a:p>
            <a:r>
              <a:rPr lang="ru-RU" sz="17000" dirty="0" smtClean="0"/>
              <a:t>+</a:t>
            </a:r>
            <a:endParaRPr lang="ru-RU" sz="17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312071"/>
            <a:ext cx="1981200" cy="2561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429000"/>
            <a:ext cx="1856232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371600" y="914400"/>
            <a:ext cx="7162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3. Вот так дела! Здесь два числа,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А между ними знак, но не прочту никак.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Ребята, вы мне помогите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И выражение прочтите!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классы\аним открыт\fon-19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04800"/>
            <a:ext cx="6400800" cy="13716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505125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n/>
                <a:solidFill>
                  <a:schemeClr val="accent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/>
                <a:solidFill>
                  <a:schemeClr val="accent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Задачки для ума:</a:t>
            </a:r>
            <a:endParaRPr lang="ru-RU" sz="4800" b="1" dirty="0" smtClean="0">
              <a:ln/>
              <a:solidFill>
                <a:schemeClr val="accent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219200" y="2133600"/>
            <a:ext cx="6096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Задали детям в школе урок: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Прыгают в поле 40 сорок,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Десять взлетели,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Сели на ели.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Сколько осталось в поле сорок?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1605</Words>
  <PresentationFormat>Экран (4:3)</PresentationFormat>
  <Paragraphs>186</Paragraphs>
  <Slides>43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+</vt:lpstr>
      <vt:lpstr>Слайд 9</vt:lpstr>
      <vt:lpstr>Слайд 10</vt:lpstr>
      <vt:lpstr>Слайд 11</vt:lpstr>
      <vt:lpstr>Два носорога И три бегемота Выпили вместе  Сто литров компота. Если досталось  всем поровну строго, Много ли выпили  Два носорога?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МБОУ школа № 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Чурилова Ольга Владимировна</dc:creator>
  <cp:lastModifiedBy>дом</cp:lastModifiedBy>
  <cp:revision>51</cp:revision>
  <dcterms:modified xsi:type="dcterms:W3CDTF">2017-03-13T02:19:12Z</dcterms:modified>
</cp:coreProperties>
</file>