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11560" y="620688"/>
            <a:ext cx="7772400" cy="1470025"/>
          </a:xfrm>
        </p:spPr>
        <p:txBody>
          <a:bodyPr/>
          <a:lstStyle/>
          <a:p>
            <a:r>
              <a:rPr lang="ru-RU" b="1" i="1" dirty="0" smtClean="0">
                <a:solidFill>
                  <a:srgbClr val="00B050"/>
                </a:solidFill>
              </a:rPr>
              <a:t>Что такое лимонад и кто его делает?</a:t>
            </a:r>
            <a:endParaRPr lang="ru-RU" b="1" i="1" dirty="0">
              <a:solidFill>
                <a:srgbClr val="00B050"/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1\Desktop\Открытое занятие 2017\лимонад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2204864"/>
            <a:ext cx="6684789" cy="44565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C00000"/>
                </a:solidFill>
              </a:rPr>
              <a:t>Лимонад готов! А кто же все – таки его делает?</a:t>
            </a:r>
            <a:endParaRPr lang="ru-RU" b="1" i="1" dirty="0">
              <a:solidFill>
                <a:srgbClr val="C00000"/>
              </a:solidFill>
            </a:endParaRPr>
          </a:p>
        </p:txBody>
      </p:sp>
      <p:pic>
        <p:nvPicPr>
          <p:cNvPr id="10242" name="Picture 2" descr="C:\Users\1\Desktop\Открытое занятие 2017\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457400"/>
            <a:ext cx="5832648" cy="50679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568952" cy="2088232"/>
          </a:xfrm>
        </p:spPr>
        <p:txBody>
          <a:bodyPr>
            <a:noAutofit/>
          </a:bodyPr>
          <a:lstStyle/>
          <a:p>
            <a:r>
              <a:rPr lang="ru-RU" sz="2800" i="1" dirty="0" smtClean="0">
                <a:solidFill>
                  <a:srgbClr val="00B050"/>
                </a:solidFill>
              </a:rPr>
              <a:t>Существует интересная профессия – </a:t>
            </a:r>
            <a:r>
              <a:rPr lang="ru-RU" sz="2800" b="1" i="1" u="sng" dirty="0" err="1" smtClean="0">
                <a:solidFill>
                  <a:srgbClr val="00B050"/>
                </a:solidFill>
              </a:rPr>
              <a:t>купажист</a:t>
            </a:r>
            <a:r>
              <a:rPr lang="ru-RU" sz="2800" i="1" dirty="0" smtClean="0">
                <a:solidFill>
                  <a:srgbClr val="00B050"/>
                </a:solidFill>
              </a:rPr>
              <a:t>. Такое название произошло от слова </a:t>
            </a:r>
            <a:r>
              <a:rPr lang="ru-RU" sz="2800" b="1" i="1" u="sng" dirty="0" smtClean="0">
                <a:solidFill>
                  <a:srgbClr val="00B050"/>
                </a:solidFill>
              </a:rPr>
              <a:t>купаж</a:t>
            </a:r>
            <a:r>
              <a:rPr lang="ru-RU" sz="2800" i="1" dirty="0" smtClean="0">
                <a:solidFill>
                  <a:srgbClr val="00B050"/>
                </a:solidFill>
              </a:rPr>
              <a:t>, что означает смешивание каких-либо компонентов напитка для получения определенного вкуса и качества. </a:t>
            </a:r>
            <a:endParaRPr lang="ru-RU" sz="2800" i="1" dirty="0">
              <a:solidFill>
                <a:srgbClr val="00B050"/>
              </a:solidFill>
            </a:endParaRPr>
          </a:p>
        </p:txBody>
      </p:sp>
      <p:pic>
        <p:nvPicPr>
          <p:cNvPr id="1028" name="Picture 4" descr="C:\Users\1\Desktop\Открытое занятие 2017\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9423" y="2609912"/>
            <a:ext cx="4114577" cy="4248088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79512" y="2636912"/>
            <a:ext cx="4572000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i="1" dirty="0" smtClean="0">
                <a:solidFill>
                  <a:srgbClr val="00B050"/>
                </a:solidFill>
              </a:rPr>
              <a:t>То есть </a:t>
            </a:r>
            <a:r>
              <a:rPr lang="ru-RU" sz="2800" i="1" dirty="0" err="1" smtClean="0">
                <a:solidFill>
                  <a:srgbClr val="00B050"/>
                </a:solidFill>
              </a:rPr>
              <a:t>купажист</a:t>
            </a:r>
            <a:r>
              <a:rPr lang="ru-RU" sz="2800" i="1" dirty="0" smtClean="0">
                <a:solidFill>
                  <a:srgbClr val="00B050"/>
                </a:solidFill>
              </a:rPr>
              <a:t> занимается смешиванием тех ингредиентов, о которых вы только что слышали. Так же </a:t>
            </a:r>
            <a:r>
              <a:rPr lang="ru-RU" sz="2800" i="1" dirty="0" err="1" smtClean="0">
                <a:solidFill>
                  <a:srgbClr val="00B050"/>
                </a:solidFill>
              </a:rPr>
              <a:t>купажисты</a:t>
            </a:r>
            <a:r>
              <a:rPr lang="ru-RU" sz="2800" i="1" dirty="0" smtClean="0">
                <a:solidFill>
                  <a:srgbClr val="00B050"/>
                </a:solidFill>
              </a:rPr>
              <a:t> занимаются созданием новых вкусов лимонадов.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082354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Благодаря этой интересной профессии в </a:t>
            </a:r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магазинах есть такой огромный выбор лимонадов на любой вкус и цвет!</a:t>
            </a:r>
            <a:endParaRPr lang="ru-RU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026" name="Picture 2" descr="C:\Users\1\Desktop\Открытое занятие 2017\презентация\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3356992"/>
            <a:ext cx="7953375" cy="235267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348880"/>
            <a:ext cx="8229600" cy="1143000"/>
          </a:xfrm>
        </p:spPr>
        <p:txBody>
          <a:bodyPr>
            <a:noAutofit/>
          </a:bodyPr>
          <a:lstStyle/>
          <a:p>
            <a:r>
              <a:rPr lang="ru-RU" sz="8800" i="1" dirty="0" smtClean="0">
                <a:solidFill>
                  <a:schemeClr val="bg1">
                    <a:lumMod val="50000"/>
                  </a:schemeClr>
                </a:solidFill>
              </a:rPr>
              <a:t>Спасибо за внимание!</a:t>
            </a:r>
            <a:endParaRPr lang="ru-RU" sz="8800" i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1520" y="3933056"/>
            <a:ext cx="8640960" cy="223224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     Лимонад – это сладкий, газированный напиток, который любят не только дети, но и взрослые! Но из чего и как делаются лимонады, которые мы покупаем в магазинах? Давайте посмотрим!</a:t>
            </a:r>
            <a:endParaRPr lang="ru-RU" sz="2400" b="1" dirty="0">
              <a:solidFill>
                <a:schemeClr val="accent4">
                  <a:lumMod val="75000"/>
                </a:schemeClr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pic>
        <p:nvPicPr>
          <p:cNvPr id="2050" name="Picture 2" descr="C:\Users\1\Desktop\Открытое занятие 2017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4663"/>
            <a:ext cx="9144000" cy="308372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512" y="1268760"/>
            <a:ext cx="4176464" cy="4536504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chemeClr val="accent5">
                    <a:lumMod val="75000"/>
                  </a:schemeClr>
                </a:solidFill>
                <a:latin typeface="Monotype Corsiva" pitchFamily="66" charset="0"/>
              </a:rPr>
              <a:t>Самый главный компонент в лимонаде – это, конечно же, очищенная вода!</a:t>
            </a:r>
          </a:p>
          <a:p>
            <a:endParaRPr lang="ru-RU" sz="2000" dirty="0">
              <a:latin typeface="Monotype Corsiva" pitchFamily="66" charset="0"/>
            </a:endParaRPr>
          </a:p>
        </p:txBody>
      </p:sp>
      <p:pic>
        <p:nvPicPr>
          <p:cNvPr id="3074" name="Picture 2" descr="C:\Users\1\Desktop\Открытое занятие 2017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65526" y="-16872"/>
            <a:ext cx="4578474" cy="68748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0"/>
            <a:ext cx="9144000" cy="1412776"/>
          </a:xfrm>
        </p:spPr>
        <p:txBody>
          <a:bodyPr>
            <a:noAutofit/>
          </a:bodyPr>
          <a:lstStyle/>
          <a:p>
            <a:r>
              <a:rPr lang="ru-RU" sz="2800" b="1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  В подготовленную воду  в первую очередь добавляют белый порошок – консервант. Он нужен для того, чтобы лимонад долго хранился и не портился.</a:t>
            </a:r>
            <a:endParaRPr lang="ru-RU" sz="2800" b="1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4098" name="Picture 2" descr="C:\Users\1\Desktop\Открытое занятие 2017\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403393"/>
            <a:ext cx="7272808" cy="545460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301208"/>
            <a:ext cx="8229600" cy="114300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Далее в полученную смесь добавляют лимонную кислоту. Внешне она похожа на сахар – белые маленькие кристаллики. Лимонная кислота в лимонаде нужна для вкуса и используется тоже как консервант , чтобы лимонад долго хранился.</a:t>
            </a:r>
            <a:endParaRPr lang="ru-RU" sz="2400" b="1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5122" name="Picture 2" descr="C:\Users\1\Desktop\Открытое занятие 2017\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0"/>
            <a:ext cx="7553311" cy="500007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4008" y="188640"/>
            <a:ext cx="4032448" cy="2880320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Monotype Corsiva" pitchFamily="66" charset="0"/>
              </a:rPr>
              <a:t>Чтобы наш лимонад был сладким, в него добавляют </a:t>
            </a:r>
            <a:r>
              <a:rPr lang="ru-RU" sz="2400" dirty="0" err="1" smtClean="0">
                <a:latin typeface="Monotype Corsiva" pitchFamily="66" charset="0"/>
              </a:rPr>
              <a:t>подсластитель</a:t>
            </a:r>
            <a:r>
              <a:rPr lang="ru-RU" sz="2400" dirty="0" smtClean="0">
                <a:latin typeface="Monotype Corsiva" pitchFamily="66" charset="0"/>
              </a:rPr>
              <a:t>. Внешне он больше похож на муку, а у сахара крупные белые кристаллы. </a:t>
            </a:r>
            <a:br>
              <a:rPr lang="ru-RU" sz="2400" dirty="0" smtClean="0">
                <a:latin typeface="Monotype Corsiva" pitchFamily="66" charset="0"/>
              </a:rPr>
            </a:br>
            <a:endParaRPr lang="ru-RU" sz="2400" dirty="0">
              <a:latin typeface="Monotype Corsiva" pitchFamily="66" charset="0"/>
            </a:endParaRPr>
          </a:p>
        </p:txBody>
      </p:sp>
      <p:pic>
        <p:nvPicPr>
          <p:cNvPr id="6146" name="Picture 2" descr="C:\Users\1\Desktop\Открытое занятие 2017\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604674" cy="3453506"/>
          </a:xfrm>
          <a:prstGeom prst="rect">
            <a:avLst/>
          </a:prstGeom>
          <a:noFill/>
        </p:spPr>
      </p:pic>
      <p:pic>
        <p:nvPicPr>
          <p:cNvPr id="6147" name="Picture 3" descr="C:\Users\1\Desktop\Открытое занятие 2017\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81236" y="3429000"/>
            <a:ext cx="5162764" cy="3429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95536" y="3645024"/>
            <a:ext cx="32403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Monotype Corsiva" pitchFamily="66" charset="0"/>
              </a:rPr>
              <a:t>Интересный факт:</a:t>
            </a:r>
          </a:p>
          <a:p>
            <a:pPr algn="ctr"/>
            <a:r>
              <a:rPr lang="ru-RU" sz="2400" dirty="0" err="1" smtClean="0">
                <a:latin typeface="Monotype Corsiva" pitchFamily="66" charset="0"/>
              </a:rPr>
              <a:t>Подсластитель</a:t>
            </a:r>
            <a:r>
              <a:rPr lang="ru-RU" sz="2400" dirty="0" smtClean="0">
                <a:latin typeface="Monotype Corsiva" pitchFamily="66" charset="0"/>
              </a:rPr>
              <a:t> слаще сахара в 10 раз! Поэтому для изготовления лимонада используют именно его. </a:t>
            </a:r>
            <a:endParaRPr lang="ru-RU" sz="2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229200"/>
            <a:ext cx="8229600" cy="1143000"/>
          </a:xfrm>
        </p:spPr>
        <p:txBody>
          <a:bodyPr>
            <a:noAutofit/>
          </a:bodyPr>
          <a:lstStyle/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Для того, чтобы лимонад нам понравился, в него добавляют </a:t>
            </a:r>
            <a:r>
              <a:rPr lang="ru-RU" sz="2800" b="1" i="1" dirty="0" err="1" smtClean="0">
                <a:solidFill>
                  <a:schemeClr val="accent2">
                    <a:lumMod val="75000"/>
                  </a:schemeClr>
                </a:solidFill>
              </a:rPr>
              <a:t>ароматизатор</a:t>
            </a:r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. Именно благодаря ему в магазинах есть столько разных вкусов!</a:t>
            </a:r>
            <a:endParaRPr lang="ru-RU" sz="28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7170" name="Picture 2" descr="C:\Users\1\Desktop\Открытое занятие 2017\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0"/>
            <a:ext cx="7529842" cy="49885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0" y="260648"/>
            <a:ext cx="3816424" cy="1872208"/>
          </a:xfrm>
        </p:spPr>
        <p:txBody>
          <a:bodyPr>
            <a:no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</a:rPr>
              <a:t>Чтобы лимонад нам нравился не только по вкусу, но еще и по цвету, в него добавляют краситель. </a:t>
            </a:r>
            <a:endParaRPr lang="ru-RU" sz="2400" b="1" i="1" dirty="0">
              <a:solidFill>
                <a:srgbClr val="FF0000"/>
              </a:solidFill>
            </a:endParaRPr>
          </a:p>
        </p:txBody>
      </p:sp>
      <p:pic>
        <p:nvPicPr>
          <p:cNvPr id="8194" name="Picture 2" descr="C:\Users\1\Desktop\Открытое занятие 2017\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2110382"/>
            <a:ext cx="3275856" cy="4747618"/>
          </a:xfrm>
          <a:prstGeom prst="rect">
            <a:avLst/>
          </a:prstGeom>
          <a:noFill/>
        </p:spPr>
      </p:pic>
      <p:pic>
        <p:nvPicPr>
          <p:cNvPr id="8195" name="Picture 3" descr="C:\Users\1\Desktop\Открытое занятие 2017\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4380893" cy="3284985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39552" y="4005064"/>
            <a:ext cx="46805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</a:rPr>
              <a:t>Чаще всего используют жидкий краситель, так как порошок быстро разлетается и может испачкать все вокруг!</a:t>
            </a:r>
            <a:endParaRPr lang="ru-RU" sz="24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19256" cy="2290266"/>
          </a:xfrm>
        </p:spPr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chemeClr val="accent6">
                    <a:lumMod val="75000"/>
                  </a:schemeClr>
                </a:solidFill>
              </a:rPr>
              <a:t>Когда лимонад готов, остается только сделать его газированным. Для этого нужен специальный аппарат, который наполняет бутылку с готовым напитком углекислым газом.</a:t>
            </a:r>
            <a:endParaRPr lang="ru-RU" sz="2800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9218" name="Picture 2" descr="C:\Users\1\Desktop\Открытое занятие 2017\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241016"/>
            <a:ext cx="7848872" cy="46169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331</Words>
  <Application>Microsoft Office PowerPoint</Application>
  <PresentationFormat>Экран (4:3)</PresentationFormat>
  <Paragraphs>17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Что такое лимонад и кто его делает?</vt:lpstr>
      <vt:lpstr>Слайд 2</vt:lpstr>
      <vt:lpstr>Слайд 3</vt:lpstr>
      <vt:lpstr>Слайд 4</vt:lpstr>
      <vt:lpstr>Далее в полученную смесь добавляют лимонную кислоту. Внешне она похожа на сахар – белые маленькие кристаллики. Лимонная кислота в лимонаде нужна для вкуса и используется тоже как консервант , чтобы лимонад долго хранился.</vt:lpstr>
      <vt:lpstr>Чтобы наш лимонад был сладким, в него добавляют подсластитель. Внешне он больше похож на муку, а у сахара крупные белые кристаллы.  </vt:lpstr>
      <vt:lpstr>Для того, чтобы лимонад нам понравился, в него добавляют ароматизатор. Именно благодаря ему в магазинах есть столько разных вкусов!</vt:lpstr>
      <vt:lpstr>Чтобы лимонад нам нравился не только по вкусу, но еще и по цвету, в него добавляют краситель. </vt:lpstr>
      <vt:lpstr>Когда лимонад готов, остается только сделать его газированным. Для этого нужен специальный аппарат, который наполняет бутылку с готовым напитком углекислым газом.</vt:lpstr>
      <vt:lpstr>Лимонад готов! А кто же все – таки его делает?</vt:lpstr>
      <vt:lpstr>Существует интересная профессия – купажист. Такое название произошло от слова купаж, что означает смешивание каких-либо компонентов напитка для получения определенного вкуса и качества. </vt:lpstr>
      <vt:lpstr>Благодаря этой интересной профессии в магазинах есть такой огромный выбор лимонадов на любой вкус и цвет!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Что такое лимонад и кто его делает?</dc:title>
  <dc:creator>0</dc:creator>
  <cp:lastModifiedBy>Вера</cp:lastModifiedBy>
  <cp:revision>17</cp:revision>
  <dcterms:created xsi:type="dcterms:W3CDTF">2017-02-01T16:34:28Z</dcterms:created>
  <dcterms:modified xsi:type="dcterms:W3CDTF">2017-02-05T17:54:14Z</dcterms:modified>
</cp:coreProperties>
</file>