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71" r:id="rId3"/>
    <p:sldId id="269" r:id="rId4"/>
    <p:sldId id="256" r:id="rId5"/>
    <p:sldId id="257" r:id="rId6"/>
    <p:sldId id="264" r:id="rId7"/>
    <p:sldId id="258" r:id="rId8"/>
    <p:sldId id="265" r:id="rId9"/>
    <p:sldId id="259" r:id="rId10"/>
    <p:sldId id="272" r:id="rId11"/>
    <p:sldId id="268" r:id="rId12"/>
    <p:sldId id="273" r:id="rId1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34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1C2348-F5FA-4E2C-BCE1-6220557F10DA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FD9E1D39-E9D0-497D-B60B-F913C1976FC7}">
      <dgm:prSet phldrT="[Текст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c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141891EC-F4F3-49DB-88B5-3147C4ED95B4}" type="parTrans" cxnId="{8BC6F973-E6ED-4E7A-9521-1361C23E2FF4}">
      <dgm:prSet/>
      <dgm:spPr/>
      <dgm:t>
        <a:bodyPr/>
        <a:lstStyle/>
        <a:p>
          <a:endParaRPr lang="ru-RU"/>
        </a:p>
      </dgm:t>
    </dgm:pt>
    <dgm:pt modelId="{889CDB30-A596-42AD-BBF7-85A6B8A3A1FC}" type="sibTrans" cxnId="{8BC6F973-E6ED-4E7A-9521-1361C23E2FF4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</dgm:spPr>
      <dgm:t>
        <a:bodyPr/>
        <a:lstStyle/>
        <a:p>
          <a:endParaRPr lang="ru-RU"/>
        </a:p>
      </dgm:t>
    </dgm:pt>
    <dgm:pt modelId="{4E4EC3B3-1D2D-4591-94B5-E5EA53A64EC6}" type="pres">
      <dgm:prSet presAssocID="{001C2348-F5FA-4E2C-BCE1-6220557F10DA}" presName="Name0" presStyleCnt="0">
        <dgm:presLayoutVars>
          <dgm:dir/>
        </dgm:presLayoutVars>
      </dgm:prSet>
      <dgm:spPr/>
    </dgm:pt>
    <dgm:pt modelId="{189274EC-EDB8-44F2-B1F9-305443B978AA}" type="pres">
      <dgm:prSet presAssocID="{889CDB30-A596-42AD-BBF7-85A6B8A3A1FC}" presName="picture_1" presStyleLbl="bgImgPlace1" presStyleIdx="0" presStyleCnt="1" custScaleX="159513"/>
      <dgm:spPr/>
      <dgm:t>
        <a:bodyPr/>
        <a:lstStyle/>
        <a:p>
          <a:endParaRPr lang="ru-RU"/>
        </a:p>
      </dgm:t>
    </dgm:pt>
    <dgm:pt modelId="{18503FFA-5627-4D8A-9858-CE99B304BA82}" type="pres">
      <dgm:prSet presAssocID="{FD9E1D39-E9D0-497D-B60B-F913C1976FC7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0D7724-6926-4ADC-A679-E8A103D3AAF5}" type="pres">
      <dgm:prSet presAssocID="{001C2348-F5FA-4E2C-BCE1-6220557F10DA}" presName="maxNode" presStyleCnt="0"/>
      <dgm:spPr/>
    </dgm:pt>
    <dgm:pt modelId="{B7893913-EADC-4ABF-B593-6DCCB7B429BD}" type="pres">
      <dgm:prSet presAssocID="{001C2348-F5FA-4E2C-BCE1-6220557F10DA}" presName="Name33" presStyleCnt="0"/>
      <dgm:spPr/>
    </dgm:pt>
  </dgm:ptLst>
  <dgm:cxnLst>
    <dgm:cxn modelId="{8BC6F973-E6ED-4E7A-9521-1361C23E2FF4}" srcId="{001C2348-F5FA-4E2C-BCE1-6220557F10DA}" destId="{FD9E1D39-E9D0-497D-B60B-F913C1976FC7}" srcOrd="0" destOrd="0" parTransId="{141891EC-F4F3-49DB-88B5-3147C4ED95B4}" sibTransId="{889CDB30-A596-42AD-BBF7-85A6B8A3A1FC}"/>
    <dgm:cxn modelId="{057C5987-60FB-4725-A602-25549C42DC22}" type="presOf" srcId="{889CDB30-A596-42AD-BBF7-85A6B8A3A1FC}" destId="{189274EC-EDB8-44F2-B1F9-305443B978AA}" srcOrd="0" destOrd="0" presId="urn:microsoft.com/office/officeart/2008/layout/AccentedPicture"/>
    <dgm:cxn modelId="{925AD818-2561-4C79-A5CA-9D83D41E0770}" type="presOf" srcId="{FD9E1D39-E9D0-497D-B60B-F913C1976FC7}" destId="{18503FFA-5627-4D8A-9858-CE99B304BA82}" srcOrd="0" destOrd="0" presId="urn:microsoft.com/office/officeart/2008/layout/AccentedPicture"/>
    <dgm:cxn modelId="{D9BFC9B2-C60E-48D3-B87E-75095171FAE7}" type="presOf" srcId="{001C2348-F5FA-4E2C-BCE1-6220557F10DA}" destId="{4E4EC3B3-1D2D-4591-94B5-E5EA53A64EC6}" srcOrd="0" destOrd="0" presId="urn:microsoft.com/office/officeart/2008/layout/AccentedPicture"/>
    <dgm:cxn modelId="{8B17D741-E8E2-4AEB-AAA2-895E3790724D}" type="presParOf" srcId="{4E4EC3B3-1D2D-4591-94B5-E5EA53A64EC6}" destId="{189274EC-EDB8-44F2-B1F9-305443B978AA}" srcOrd="0" destOrd="0" presId="urn:microsoft.com/office/officeart/2008/layout/AccentedPicture"/>
    <dgm:cxn modelId="{E1E7ED78-6580-4508-8454-E9FBE2DB0981}" type="presParOf" srcId="{4E4EC3B3-1D2D-4591-94B5-E5EA53A64EC6}" destId="{18503FFA-5627-4D8A-9858-CE99B304BA82}" srcOrd="1" destOrd="0" presId="urn:microsoft.com/office/officeart/2008/layout/AccentedPicture"/>
    <dgm:cxn modelId="{5BC7AD8F-E260-49C2-90B6-924E37E99B68}" type="presParOf" srcId="{4E4EC3B3-1D2D-4591-94B5-E5EA53A64EC6}" destId="{7C0D7724-6926-4ADC-A679-E8A103D3AAF5}" srcOrd="2" destOrd="0" presId="urn:microsoft.com/office/officeart/2008/layout/AccentedPicture"/>
    <dgm:cxn modelId="{26AAF353-F0A7-4547-9F49-0AB8E45D47AB}" type="presParOf" srcId="{7C0D7724-6926-4ADC-A679-E8A103D3AAF5}" destId="{B7893913-EADC-4ABF-B593-6DCCB7B429BD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23DD4B-7120-4E00-911E-5BF5C542EB50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CC7C86B4-0D91-4A3E-BF5E-52DF5BB8D5AB}">
      <dgm:prSet phldrT="[Текст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e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3EB267E5-9095-4C81-814B-9092E4099F5D}" type="parTrans" cxnId="{319FE5FE-B230-42BE-90D1-23EB07FC1866}">
      <dgm:prSet/>
      <dgm:spPr/>
      <dgm:t>
        <a:bodyPr/>
        <a:lstStyle/>
        <a:p>
          <a:endParaRPr lang="ru-RU"/>
        </a:p>
      </dgm:t>
    </dgm:pt>
    <dgm:pt modelId="{ED305D71-539D-433F-91A0-E01199DB4DF2}" type="sibTrans" cxnId="{319FE5FE-B230-42BE-90D1-23EB07FC1866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</dgm:spPr>
      <dgm:t>
        <a:bodyPr/>
        <a:lstStyle/>
        <a:p>
          <a:endParaRPr lang="ru-RU"/>
        </a:p>
      </dgm:t>
    </dgm:pt>
    <dgm:pt modelId="{374A0D3E-44E9-4EE5-A4A6-A5A1AE398899}" type="pres">
      <dgm:prSet presAssocID="{8E23DD4B-7120-4E00-911E-5BF5C542EB50}" presName="Name0" presStyleCnt="0">
        <dgm:presLayoutVars>
          <dgm:dir/>
        </dgm:presLayoutVars>
      </dgm:prSet>
      <dgm:spPr/>
    </dgm:pt>
    <dgm:pt modelId="{53C77510-CF6A-40D5-973B-1F1FECEA147E}" type="pres">
      <dgm:prSet presAssocID="{ED305D71-539D-433F-91A0-E01199DB4DF2}" presName="picture_1" presStyleLbl="bgImgPlace1" presStyleIdx="0" presStyleCnt="1" custScaleX="154082"/>
      <dgm:spPr/>
      <dgm:t>
        <a:bodyPr/>
        <a:lstStyle/>
        <a:p>
          <a:endParaRPr lang="ru-RU"/>
        </a:p>
      </dgm:t>
    </dgm:pt>
    <dgm:pt modelId="{03A99585-028A-4B8C-B60D-403EBC6520AD}" type="pres">
      <dgm:prSet presAssocID="{CC7C86B4-0D91-4A3E-BF5E-52DF5BB8D5AB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61153E-3E4F-493A-8DF7-7F0261FB430B}" type="pres">
      <dgm:prSet presAssocID="{8E23DD4B-7120-4E00-911E-5BF5C542EB50}" presName="maxNode" presStyleCnt="0"/>
      <dgm:spPr/>
    </dgm:pt>
    <dgm:pt modelId="{680A6C79-4C25-4BFE-8267-7B80CFB44FC7}" type="pres">
      <dgm:prSet presAssocID="{8E23DD4B-7120-4E00-911E-5BF5C542EB50}" presName="Name33" presStyleCnt="0"/>
      <dgm:spPr/>
    </dgm:pt>
  </dgm:ptLst>
  <dgm:cxnLst>
    <dgm:cxn modelId="{BE318A48-EACC-4F56-83CA-020920CBE345}" type="presOf" srcId="{8E23DD4B-7120-4E00-911E-5BF5C542EB50}" destId="{374A0D3E-44E9-4EE5-A4A6-A5A1AE398899}" srcOrd="0" destOrd="0" presId="urn:microsoft.com/office/officeart/2008/layout/AccentedPicture"/>
    <dgm:cxn modelId="{EE736FEF-E31B-4A2C-97B1-971BA1868E5F}" type="presOf" srcId="{ED305D71-539D-433F-91A0-E01199DB4DF2}" destId="{53C77510-CF6A-40D5-973B-1F1FECEA147E}" srcOrd="0" destOrd="0" presId="urn:microsoft.com/office/officeart/2008/layout/AccentedPicture"/>
    <dgm:cxn modelId="{319FE5FE-B230-42BE-90D1-23EB07FC1866}" srcId="{8E23DD4B-7120-4E00-911E-5BF5C542EB50}" destId="{CC7C86B4-0D91-4A3E-BF5E-52DF5BB8D5AB}" srcOrd="0" destOrd="0" parTransId="{3EB267E5-9095-4C81-814B-9092E4099F5D}" sibTransId="{ED305D71-539D-433F-91A0-E01199DB4DF2}"/>
    <dgm:cxn modelId="{1DC2266C-46D2-411F-8A50-C800D7BFC28D}" type="presOf" srcId="{CC7C86B4-0D91-4A3E-BF5E-52DF5BB8D5AB}" destId="{03A99585-028A-4B8C-B60D-403EBC6520AD}" srcOrd="0" destOrd="0" presId="urn:microsoft.com/office/officeart/2008/layout/AccentedPicture"/>
    <dgm:cxn modelId="{AB130651-2962-40AC-9802-ACFAA7833EC8}" type="presParOf" srcId="{374A0D3E-44E9-4EE5-A4A6-A5A1AE398899}" destId="{53C77510-CF6A-40D5-973B-1F1FECEA147E}" srcOrd="0" destOrd="0" presId="urn:microsoft.com/office/officeart/2008/layout/AccentedPicture"/>
    <dgm:cxn modelId="{E7EDB5BC-EA36-4AA3-BBA3-DAF88B249879}" type="presParOf" srcId="{374A0D3E-44E9-4EE5-A4A6-A5A1AE398899}" destId="{03A99585-028A-4B8C-B60D-403EBC6520AD}" srcOrd="1" destOrd="0" presId="urn:microsoft.com/office/officeart/2008/layout/AccentedPicture"/>
    <dgm:cxn modelId="{7CD95C4C-28ED-4DF1-BCE9-F1135B5537A7}" type="presParOf" srcId="{374A0D3E-44E9-4EE5-A4A6-A5A1AE398899}" destId="{C561153E-3E4F-493A-8DF7-7F0261FB430B}" srcOrd="2" destOrd="0" presId="urn:microsoft.com/office/officeart/2008/layout/AccentedPicture"/>
    <dgm:cxn modelId="{1FD69E6E-F5B2-4CAC-B0C9-9F782DD7BC98}" type="presParOf" srcId="{C561153E-3E4F-493A-8DF7-7F0261FB430B}" destId="{680A6C79-4C25-4BFE-8267-7B80CFB44FC7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BA03540-AA69-4919-BEAD-6D04E475AE5D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2BF3EC3F-5641-4B6C-837E-7B9FA274063E}">
      <dgm:prSet phldrT="[Текст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f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FA9A5C27-25D6-4EFD-BAB7-E9923646EF41}" type="parTrans" cxnId="{009E724C-30EA-4809-8041-BA26F56F3047}">
      <dgm:prSet/>
      <dgm:spPr/>
      <dgm:t>
        <a:bodyPr/>
        <a:lstStyle/>
        <a:p>
          <a:endParaRPr lang="ru-RU"/>
        </a:p>
      </dgm:t>
    </dgm:pt>
    <dgm:pt modelId="{0BA987B0-8602-4728-894D-CF5D661511F9}" type="sibTrans" cxnId="{009E724C-30EA-4809-8041-BA26F56F3047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</dgm:spPr>
      <dgm:t>
        <a:bodyPr/>
        <a:lstStyle/>
        <a:p>
          <a:endParaRPr lang="ru-RU"/>
        </a:p>
      </dgm:t>
    </dgm:pt>
    <dgm:pt modelId="{5D21895A-AC03-45D2-AE55-83B95CE87778}" type="pres">
      <dgm:prSet presAssocID="{2BA03540-AA69-4919-BEAD-6D04E475AE5D}" presName="Name0" presStyleCnt="0">
        <dgm:presLayoutVars>
          <dgm:dir/>
        </dgm:presLayoutVars>
      </dgm:prSet>
      <dgm:spPr/>
    </dgm:pt>
    <dgm:pt modelId="{A419E885-63A8-4E2C-A51D-91EA05935CEE}" type="pres">
      <dgm:prSet presAssocID="{0BA987B0-8602-4728-894D-CF5D661511F9}" presName="picture_1" presStyleLbl="bgImgPlace1" presStyleIdx="0" presStyleCnt="1" custScaleX="155571"/>
      <dgm:spPr/>
      <dgm:t>
        <a:bodyPr/>
        <a:lstStyle/>
        <a:p>
          <a:endParaRPr lang="ru-RU"/>
        </a:p>
      </dgm:t>
    </dgm:pt>
    <dgm:pt modelId="{AF503CDE-128B-4F1C-B2C5-669C6D8BF2D1}" type="pres">
      <dgm:prSet presAssocID="{2BF3EC3F-5641-4B6C-837E-7B9FA274063E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EA462B-2A4C-4D0C-8BCD-10E6B83B1B3E}" type="pres">
      <dgm:prSet presAssocID="{2BA03540-AA69-4919-BEAD-6D04E475AE5D}" presName="maxNode" presStyleCnt="0"/>
      <dgm:spPr/>
    </dgm:pt>
    <dgm:pt modelId="{20DECE14-DFB1-4A24-80AA-904FAEA05438}" type="pres">
      <dgm:prSet presAssocID="{2BA03540-AA69-4919-BEAD-6D04E475AE5D}" presName="Name33" presStyleCnt="0"/>
      <dgm:spPr/>
    </dgm:pt>
  </dgm:ptLst>
  <dgm:cxnLst>
    <dgm:cxn modelId="{009E724C-30EA-4809-8041-BA26F56F3047}" srcId="{2BA03540-AA69-4919-BEAD-6D04E475AE5D}" destId="{2BF3EC3F-5641-4B6C-837E-7B9FA274063E}" srcOrd="0" destOrd="0" parTransId="{FA9A5C27-25D6-4EFD-BAB7-E9923646EF41}" sibTransId="{0BA987B0-8602-4728-894D-CF5D661511F9}"/>
    <dgm:cxn modelId="{57A1942C-9729-4208-A0D6-7FA79D4E06EA}" type="presOf" srcId="{0BA987B0-8602-4728-894D-CF5D661511F9}" destId="{A419E885-63A8-4E2C-A51D-91EA05935CEE}" srcOrd="0" destOrd="0" presId="urn:microsoft.com/office/officeart/2008/layout/AccentedPicture"/>
    <dgm:cxn modelId="{AA66759A-55C8-4CC9-84FE-7F0CE98E4ABF}" type="presOf" srcId="{2BA03540-AA69-4919-BEAD-6D04E475AE5D}" destId="{5D21895A-AC03-45D2-AE55-83B95CE87778}" srcOrd="0" destOrd="0" presId="urn:microsoft.com/office/officeart/2008/layout/AccentedPicture"/>
    <dgm:cxn modelId="{7CE09346-396A-4D95-BA97-6BCA8C7735CF}" type="presOf" srcId="{2BF3EC3F-5641-4B6C-837E-7B9FA274063E}" destId="{AF503CDE-128B-4F1C-B2C5-669C6D8BF2D1}" srcOrd="0" destOrd="0" presId="urn:microsoft.com/office/officeart/2008/layout/AccentedPicture"/>
    <dgm:cxn modelId="{FC05B55B-60DC-44AF-B4FC-BA1EE36AD1C9}" type="presParOf" srcId="{5D21895A-AC03-45D2-AE55-83B95CE87778}" destId="{A419E885-63A8-4E2C-A51D-91EA05935CEE}" srcOrd="0" destOrd="0" presId="urn:microsoft.com/office/officeart/2008/layout/AccentedPicture"/>
    <dgm:cxn modelId="{1775F0DF-C37A-4D1A-8A85-AF793B36003B}" type="presParOf" srcId="{5D21895A-AC03-45D2-AE55-83B95CE87778}" destId="{AF503CDE-128B-4F1C-B2C5-669C6D8BF2D1}" srcOrd="1" destOrd="0" presId="urn:microsoft.com/office/officeart/2008/layout/AccentedPicture"/>
    <dgm:cxn modelId="{8FFAEEB6-91C1-4C3B-9953-E84913AF850F}" type="presParOf" srcId="{5D21895A-AC03-45D2-AE55-83B95CE87778}" destId="{E7EA462B-2A4C-4D0C-8BCD-10E6B83B1B3E}" srcOrd="2" destOrd="0" presId="urn:microsoft.com/office/officeart/2008/layout/AccentedPicture"/>
    <dgm:cxn modelId="{2AA37C8B-9786-4C7A-A0BA-239774C6A430}" type="presParOf" srcId="{E7EA462B-2A4C-4D0C-8BCD-10E6B83B1B3E}" destId="{20DECE14-DFB1-4A24-80AA-904FAEA05438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4D61297-6BFE-4786-8CB7-5BD39ABBE4A1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25036B51-7322-4F38-B01C-0AEA64ECA818}">
      <dgm:prSet phldrT="[Текст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d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05CA129F-B3E8-40AC-A018-8167913B0372}" type="parTrans" cxnId="{AFA06F23-17E1-4899-BD59-5DA1BAE629C1}">
      <dgm:prSet/>
      <dgm:spPr/>
      <dgm:t>
        <a:bodyPr/>
        <a:lstStyle/>
        <a:p>
          <a:endParaRPr lang="ru-RU"/>
        </a:p>
      </dgm:t>
    </dgm:pt>
    <dgm:pt modelId="{CC98559A-28A9-493F-ACAB-17524F0D3635}" type="sibTrans" cxnId="{AFA06F23-17E1-4899-BD59-5DA1BAE629C1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1000" r="-51000"/>
          </a:stretch>
        </a:blipFill>
      </dgm:spPr>
      <dgm:t>
        <a:bodyPr/>
        <a:lstStyle/>
        <a:p>
          <a:endParaRPr lang="ru-RU"/>
        </a:p>
      </dgm:t>
    </dgm:pt>
    <dgm:pt modelId="{85DBB7D6-00D2-4700-A23A-B9A4C06A4DBC}" type="pres">
      <dgm:prSet presAssocID="{C4D61297-6BFE-4786-8CB7-5BD39ABBE4A1}" presName="Name0" presStyleCnt="0">
        <dgm:presLayoutVars>
          <dgm:dir/>
        </dgm:presLayoutVars>
      </dgm:prSet>
      <dgm:spPr/>
    </dgm:pt>
    <dgm:pt modelId="{8DF29743-EDE9-4A75-8E83-813C250AD308}" type="pres">
      <dgm:prSet presAssocID="{CC98559A-28A9-493F-ACAB-17524F0D3635}" presName="picture_1" presStyleLbl="bgImgPlace1" presStyleIdx="0" presStyleCnt="1" custScaleX="151866" custLinFactNeighborX="-92779" custLinFactNeighborY="1661"/>
      <dgm:spPr/>
      <dgm:t>
        <a:bodyPr/>
        <a:lstStyle/>
        <a:p>
          <a:endParaRPr lang="ru-RU"/>
        </a:p>
      </dgm:t>
    </dgm:pt>
    <dgm:pt modelId="{5A269EFF-C5C3-4FB8-A295-4B2DCB8375AA}" type="pres">
      <dgm:prSet presAssocID="{25036B51-7322-4F38-B01C-0AEA64ECA818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00CAAD-1E1D-44C1-AD66-5ADFC5C7CD4F}" type="pres">
      <dgm:prSet presAssocID="{C4D61297-6BFE-4786-8CB7-5BD39ABBE4A1}" presName="maxNode" presStyleCnt="0"/>
      <dgm:spPr/>
    </dgm:pt>
    <dgm:pt modelId="{60DE7B8A-B946-477D-AE93-66071CBBDCF6}" type="pres">
      <dgm:prSet presAssocID="{C4D61297-6BFE-4786-8CB7-5BD39ABBE4A1}" presName="Name33" presStyleCnt="0"/>
      <dgm:spPr/>
    </dgm:pt>
  </dgm:ptLst>
  <dgm:cxnLst>
    <dgm:cxn modelId="{AFA06F23-17E1-4899-BD59-5DA1BAE629C1}" srcId="{C4D61297-6BFE-4786-8CB7-5BD39ABBE4A1}" destId="{25036B51-7322-4F38-B01C-0AEA64ECA818}" srcOrd="0" destOrd="0" parTransId="{05CA129F-B3E8-40AC-A018-8167913B0372}" sibTransId="{CC98559A-28A9-493F-ACAB-17524F0D3635}"/>
    <dgm:cxn modelId="{13CBDBDB-A3BF-47AB-8E61-B3580E73BDC7}" type="presOf" srcId="{C4D61297-6BFE-4786-8CB7-5BD39ABBE4A1}" destId="{85DBB7D6-00D2-4700-A23A-B9A4C06A4DBC}" srcOrd="0" destOrd="0" presId="urn:microsoft.com/office/officeart/2008/layout/AccentedPicture"/>
    <dgm:cxn modelId="{E516FABF-06FB-4D5F-86D6-51CD9F3656A0}" type="presOf" srcId="{25036B51-7322-4F38-B01C-0AEA64ECA818}" destId="{5A269EFF-C5C3-4FB8-A295-4B2DCB8375AA}" srcOrd="0" destOrd="0" presId="urn:microsoft.com/office/officeart/2008/layout/AccentedPicture"/>
    <dgm:cxn modelId="{4C0B247B-84EF-4691-845B-F56DB43C5299}" type="presOf" srcId="{CC98559A-28A9-493F-ACAB-17524F0D3635}" destId="{8DF29743-EDE9-4A75-8E83-813C250AD308}" srcOrd="0" destOrd="0" presId="urn:microsoft.com/office/officeart/2008/layout/AccentedPicture"/>
    <dgm:cxn modelId="{777DCA61-CCF8-4E90-8368-EB9BC52039D3}" type="presParOf" srcId="{85DBB7D6-00D2-4700-A23A-B9A4C06A4DBC}" destId="{8DF29743-EDE9-4A75-8E83-813C250AD308}" srcOrd="0" destOrd="0" presId="urn:microsoft.com/office/officeart/2008/layout/AccentedPicture"/>
    <dgm:cxn modelId="{41B12EEB-95F2-4041-9EB3-33736B097CCB}" type="presParOf" srcId="{85DBB7D6-00D2-4700-A23A-B9A4C06A4DBC}" destId="{5A269EFF-C5C3-4FB8-A295-4B2DCB8375AA}" srcOrd="1" destOrd="0" presId="urn:microsoft.com/office/officeart/2008/layout/AccentedPicture"/>
    <dgm:cxn modelId="{5207322D-C7FF-4ADD-B2FE-A0EDF5C09213}" type="presParOf" srcId="{85DBB7D6-00D2-4700-A23A-B9A4C06A4DBC}" destId="{0200CAAD-1E1D-44C1-AD66-5ADFC5C7CD4F}" srcOrd="2" destOrd="0" presId="urn:microsoft.com/office/officeart/2008/layout/AccentedPicture"/>
    <dgm:cxn modelId="{8F2943DD-33B3-435B-9227-25ECC15FF906}" type="presParOf" srcId="{0200CAAD-1E1D-44C1-AD66-5ADFC5C7CD4F}" destId="{60DE7B8A-B946-477D-AE93-66071CBBDCF6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25539B5-B9BB-4910-B421-B285EDC2E877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CF48414D-73B8-4BCA-BE57-5019D8B1BFDA}">
      <dgm:prSet phldrT="[Текст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b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CEA47178-7C39-41B1-9690-14DA4361216B}" type="parTrans" cxnId="{69B70E3A-38E6-49A2-A94A-2E7B0B35A034}">
      <dgm:prSet/>
      <dgm:spPr/>
      <dgm:t>
        <a:bodyPr/>
        <a:lstStyle/>
        <a:p>
          <a:endParaRPr lang="ru-RU"/>
        </a:p>
      </dgm:t>
    </dgm:pt>
    <dgm:pt modelId="{959B1B96-E172-4724-9CB3-82041AD5DF3C}" type="sibTrans" cxnId="{69B70E3A-38E6-49A2-A94A-2E7B0B35A034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</dgm:spPr>
      <dgm:t>
        <a:bodyPr/>
        <a:lstStyle/>
        <a:p>
          <a:endParaRPr lang="ru-RU"/>
        </a:p>
      </dgm:t>
    </dgm:pt>
    <dgm:pt modelId="{25E61B4E-A51E-4684-8A08-5EE0AF7344B0}">
      <dgm:prSet phldrT="[Текст]"/>
      <dgm:spPr/>
      <dgm:t>
        <a:bodyPr/>
        <a:lstStyle/>
        <a:p>
          <a:endParaRPr lang="ru-RU"/>
        </a:p>
      </dgm:t>
    </dgm:pt>
    <dgm:pt modelId="{D3863A53-E4FF-4C77-81FF-E3D365F1FB7C}" type="parTrans" cxnId="{56ADEECD-0F37-4120-B328-6778FB622371}">
      <dgm:prSet/>
      <dgm:spPr/>
      <dgm:t>
        <a:bodyPr/>
        <a:lstStyle/>
        <a:p>
          <a:endParaRPr lang="ru-RU"/>
        </a:p>
      </dgm:t>
    </dgm:pt>
    <dgm:pt modelId="{2B09E9AF-4385-4C21-AFD5-FBC21D779670}" type="sibTrans" cxnId="{56ADEECD-0F37-4120-B328-6778FB622371}">
      <dgm:prSet/>
      <dgm:spPr/>
      <dgm:t>
        <a:bodyPr/>
        <a:lstStyle/>
        <a:p>
          <a:endParaRPr lang="ru-RU"/>
        </a:p>
      </dgm:t>
    </dgm:pt>
    <dgm:pt modelId="{D1E93ECC-CA5E-45A6-9CC4-34DA859F2982}" type="pres">
      <dgm:prSet presAssocID="{C25539B5-B9BB-4910-B421-B285EDC2E877}" presName="Name0" presStyleCnt="0">
        <dgm:presLayoutVars>
          <dgm:dir/>
        </dgm:presLayoutVars>
      </dgm:prSet>
      <dgm:spPr/>
    </dgm:pt>
    <dgm:pt modelId="{C349DEA2-DAC5-45E2-82CC-69592AA6B887}" type="pres">
      <dgm:prSet presAssocID="{959B1B96-E172-4724-9CB3-82041AD5DF3C}" presName="picture_1" presStyleLbl="bgImgPlace1" presStyleIdx="0" presStyleCnt="1" custScaleX="200770" custLinFactNeighborX="69135" custLinFactNeighborY="10023"/>
      <dgm:spPr/>
      <dgm:t>
        <a:bodyPr/>
        <a:lstStyle/>
        <a:p>
          <a:endParaRPr lang="ru-RU"/>
        </a:p>
      </dgm:t>
    </dgm:pt>
    <dgm:pt modelId="{A84CC743-12A7-4688-A498-4B56E4A700B1}" type="pres">
      <dgm:prSet presAssocID="{CF48414D-73B8-4BCA-BE57-5019D8B1BFDA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436207-0499-4971-8A73-FC57DAE3DC8A}" type="pres">
      <dgm:prSet presAssocID="{C25539B5-B9BB-4910-B421-B285EDC2E877}" presName="linV" presStyleCnt="0"/>
      <dgm:spPr/>
    </dgm:pt>
    <dgm:pt modelId="{9E75E1FE-CF17-4DA5-A568-B572ABB524DC}" type="pres">
      <dgm:prSet presAssocID="{25E61B4E-A51E-4684-8A08-5EE0AF7344B0}" presName="pair" presStyleCnt="0"/>
      <dgm:spPr/>
    </dgm:pt>
    <dgm:pt modelId="{4F4F7ED8-DFCF-4EA5-8F85-253670865B7B}" type="pres">
      <dgm:prSet presAssocID="{25E61B4E-A51E-4684-8A08-5EE0AF7344B0}" presName="spaceH" presStyleLbl="node1" presStyleIdx="0" presStyleCnt="0"/>
      <dgm:spPr/>
    </dgm:pt>
    <dgm:pt modelId="{3670F749-C393-4A5C-A9BC-BFAFEADC7802}" type="pres">
      <dgm:prSet presAssocID="{25E61B4E-A51E-4684-8A08-5EE0AF7344B0}" presName="desPictures" presStyleLbl="alignImgPlace1" presStyleIdx="0" presStyleCnt="1"/>
      <dgm:spPr/>
    </dgm:pt>
    <dgm:pt modelId="{05769FCC-BF44-4A48-ABA6-423FCA72A15F}" type="pres">
      <dgm:prSet presAssocID="{25E61B4E-A51E-4684-8A08-5EE0AF7344B0}" presName="desTextWrapper" presStyleCnt="0"/>
      <dgm:spPr/>
    </dgm:pt>
    <dgm:pt modelId="{19641F4F-8133-4A1C-B366-776A30BD8FD9}" type="pres">
      <dgm:prSet presAssocID="{25E61B4E-A51E-4684-8A08-5EE0AF7344B0}" presName="des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022373-4676-4860-B29E-9A2B5C742364}" type="pres">
      <dgm:prSet presAssocID="{C25539B5-B9BB-4910-B421-B285EDC2E877}" presName="maxNode" presStyleCnt="0"/>
      <dgm:spPr/>
    </dgm:pt>
    <dgm:pt modelId="{717F0ED5-2A24-4551-B55E-9CC9961AF0F0}" type="pres">
      <dgm:prSet presAssocID="{C25539B5-B9BB-4910-B421-B285EDC2E877}" presName="Name33" presStyleCnt="0"/>
      <dgm:spPr/>
    </dgm:pt>
  </dgm:ptLst>
  <dgm:cxnLst>
    <dgm:cxn modelId="{392BB00C-0EB1-4CEE-9E3B-18083943C79E}" type="presOf" srcId="{959B1B96-E172-4724-9CB3-82041AD5DF3C}" destId="{C349DEA2-DAC5-45E2-82CC-69592AA6B887}" srcOrd="0" destOrd="0" presId="urn:microsoft.com/office/officeart/2008/layout/AccentedPicture"/>
    <dgm:cxn modelId="{56ADEECD-0F37-4120-B328-6778FB622371}" srcId="{C25539B5-B9BB-4910-B421-B285EDC2E877}" destId="{25E61B4E-A51E-4684-8A08-5EE0AF7344B0}" srcOrd="1" destOrd="0" parTransId="{D3863A53-E4FF-4C77-81FF-E3D365F1FB7C}" sibTransId="{2B09E9AF-4385-4C21-AFD5-FBC21D779670}"/>
    <dgm:cxn modelId="{16740496-C9FA-4935-B1FC-3453FDB62332}" type="presOf" srcId="{CF48414D-73B8-4BCA-BE57-5019D8B1BFDA}" destId="{A84CC743-12A7-4688-A498-4B56E4A700B1}" srcOrd="0" destOrd="0" presId="urn:microsoft.com/office/officeart/2008/layout/AccentedPicture"/>
    <dgm:cxn modelId="{9E10B0F0-E2F9-4DFC-997D-DE5A817AFB0A}" type="presOf" srcId="{25E61B4E-A51E-4684-8A08-5EE0AF7344B0}" destId="{19641F4F-8133-4A1C-B366-776A30BD8FD9}" srcOrd="0" destOrd="0" presId="urn:microsoft.com/office/officeart/2008/layout/AccentedPicture"/>
    <dgm:cxn modelId="{69B70E3A-38E6-49A2-A94A-2E7B0B35A034}" srcId="{C25539B5-B9BB-4910-B421-B285EDC2E877}" destId="{CF48414D-73B8-4BCA-BE57-5019D8B1BFDA}" srcOrd="0" destOrd="0" parTransId="{CEA47178-7C39-41B1-9690-14DA4361216B}" sibTransId="{959B1B96-E172-4724-9CB3-82041AD5DF3C}"/>
    <dgm:cxn modelId="{8AC19D0E-EC2F-42F1-AC72-3C97344918CE}" type="presOf" srcId="{C25539B5-B9BB-4910-B421-B285EDC2E877}" destId="{D1E93ECC-CA5E-45A6-9CC4-34DA859F2982}" srcOrd="0" destOrd="0" presId="urn:microsoft.com/office/officeart/2008/layout/AccentedPicture"/>
    <dgm:cxn modelId="{F74FF043-DD00-4C4B-9B42-0E38AA221A02}" type="presParOf" srcId="{D1E93ECC-CA5E-45A6-9CC4-34DA859F2982}" destId="{C349DEA2-DAC5-45E2-82CC-69592AA6B887}" srcOrd="0" destOrd="0" presId="urn:microsoft.com/office/officeart/2008/layout/AccentedPicture"/>
    <dgm:cxn modelId="{61E85F5F-B3B4-4182-9FBA-5C06CCFA5C8B}" type="presParOf" srcId="{D1E93ECC-CA5E-45A6-9CC4-34DA859F2982}" destId="{A84CC743-12A7-4688-A498-4B56E4A700B1}" srcOrd="1" destOrd="0" presId="urn:microsoft.com/office/officeart/2008/layout/AccentedPicture"/>
    <dgm:cxn modelId="{685C9F61-E010-4789-A28F-34598DD5DBF0}" type="presParOf" srcId="{D1E93ECC-CA5E-45A6-9CC4-34DA859F2982}" destId="{AC436207-0499-4971-8A73-FC57DAE3DC8A}" srcOrd="2" destOrd="0" presId="urn:microsoft.com/office/officeart/2008/layout/AccentedPicture"/>
    <dgm:cxn modelId="{488F5537-5ED7-47D2-9B81-631F95910B2A}" type="presParOf" srcId="{AC436207-0499-4971-8A73-FC57DAE3DC8A}" destId="{9E75E1FE-CF17-4DA5-A568-B572ABB524DC}" srcOrd="0" destOrd="0" presId="urn:microsoft.com/office/officeart/2008/layout/AccentedPicture"/>
    <dgm:cxn modelId="{ED69A20D-36F7-4AA1-898F-75E3D8D542F0}" type="presParOf" srcId="{9E75E1FE-CF17-4DA5-A568-B572ABB524DC}" destId="{4F4F7ED8-DFCF-4EA5-8F85-253670865B7B}" srcOrd="0" destOrd="0" presId="urn:microsoft.com/office/officeart/2008/layout/AccentedPicture"/>
    <dgm:cxn modelId="{3F28776C-4A28-48B8-B394-94BF5630EC58}" type="presParOf" srcId="{9E75E1FE-CF17-4DA5-A568-B572ABB524DC}" destId="{3670F749-C393-4A5C-A9BC-BFAFEADC7802}" srcOrd="1" destOrd="0" presId="urn:microsoft.com/office/officeart/2008/layout/AccentedPicture"/>
    <dgm:cxn modelId="{E98B3737-C494-4939-9EE7-6CA886853D8F}" type="presParOf" srcId="{9E75E1FE-CF17-4DA5-A568-B572ABB524DC}" destId="{05769FCC-BF44-4A48-ABA6-423FCA72A15F}" srcOrd="2" destOrd="0" presId="urn:microsoft.com/office/officeart/2008/layout/AccentedPicture"/>
    <dgm:cxn modelId="{2B38CE18-16FF-415A-8934-0A1E90230847}" type="presParOf" srcId="{05769FCC-BF44-4A48-ABA6-423FCA72A15F}" destId="{19641F4F-8133-4A1C-B366-776A30BD8FD9}" srcOrd="0" destOrd="0" presId="urn:microsoft.com/office/officeart/2008/layout/AccentedPicture"/>
    <dgm:cxn modelId="{A2B39935-0BF6-47BF-808D-D97076490A80}" type="presParOf" srcId="{D1E93ECC-CA5E-45A6-9CC4-34DA859F2982}" destId="{5D022373-4676-4860-B29E-9A2B5C742364}" srcOrd="3" destOrd="0" presId="urn:microsoft.com/office/officeart/2008/layout/AccentedPicture"/>
    <dgm:cxn modelId="{D372B14A-77AB-4FD6-BDF3-F6AA3138DC69}" type="presParOf" srcId="{5D022373-4676-4860-B29E-9A2B5C742364}" destId="{717F0ED5-2A24-4551-B55E-9CC9961AF0F0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F3E57B0-69E2-4A85-B32A-616C008A9835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ED4CE0F3-53BE-4338-A791-02BCF835889B}">
      <dgm:prSet phldrT="[Текст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a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904D6711-E0F7-4FA2-BA9A-B6C93B3E72A0}" type="parTrans" cxnId="{44E0CC95-7856-4A49-8308-7E9E8D3F3A17}">
      <dgm:prSet/>
      <dgm:spPr/>
      <dgm:t>
        <a:bodyPr/>
        <a:lstStyle/>
        <a:p>
          <a:endParaRPr lang="ru-RU"/>
        </a:p>
      </dgm:t>
    </dgm:pt>
    <dgm:pt modelId="{49C7E7D2-646F-4A4D-914E-8AD6DE8BA378}" type="sibTrans" cxnId="{44E0CC95-7856-4A49-8308-7E9E8D3F3A17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  <dgm:t>
        <a:bodyPr/>
        <a:lstStyle/>
        <a:p>
          <a:endParaRPr lang="ru-RU"/>
        </a:p>
      </dgm:t>
    </dgm:pt>
    <dgm:pt modelId="{333DB4B5-EBE0-4CA1-B322-5F39CD4A8DDD}" type="pres">
      <dgm:prSet presAssocID="{4F3E57B0-69E2-4A85-B32A-616C008A9835}" presName="Name0" presStyleCnt="0">
        <dgm:presLayoutVars>
          <dgm:dir/>
        </dgm:presLayoutVars>
      </dgm:prSet>
      <dgm:spPr/>
    </dgm:pt>
    <dgm:pt modelId="{03B8C64B-D6D8-44CB-9299-7827B507C50B}" type="pres">
      <dgm:prSet presAssocID="{49C7E7D2-646F-4A4D-914E-8AD6DE8BA378}" presName="picture_1" presStyleLbl="bgImgPlace1" presStyleIdx="0" presStyleCnt="1" custScaleX="177006" custLinFactNeighborX="218"/>
      <dgm:spPr/>
      <dgm:t>
        <a:bodyPr/>
        <a:lstStyle/>
        <a:p>
          <a:endParaRPr lang="ru-RU"/>
        </a:p>
      </dgm:t>
    </dgm:pt>
    <dgm:pt modelId="{5B816F8E-1171-4F52-BB6F-3133AF86D137}" type="pres">
      <dgm:prSet presAssocID="{ED4CE0F3-53BE-4338-A791-02BCF835889B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463D00-0320-4E2F-8162-5755DE35F0D2}" type="pres">
      <dgm:prSet presAssocID="{4F3E57B0-69E2-4A85-B32A-616C008A9835}" presName="maxNode" presStyleCnt="0"/>
      <dgm:spPr/>
    </dgm:pt>
    <dgm:pt modelId="{1FCBAD80-624D-48FD-BC44-4CEB84BB15AD}" type="pres">
      <dgm:prSet presAssocID="{4F3E57B0-69E2-4A85-B32A-616C008A9835}" presName="Name33" presStyleCnt="0"/>
      <dgm:spPr/>
    </dgm:pt>
  </dgm:ptLst>
  <dgm:cxnLst>
    <dgm:cxn modelId="{65AE2CFC-47A1-4CB5-BE71-28D2FFA7E785}" type="presOf" srcId="{ED4CE0F3-53BE-4338-A791-02BCF835889B}" destId="{5B816F8E-1171-4F52-BB6F-3133AF86D137}" srcOrd="0" destOrd="0" presId="urn:microsoft.com/office/officeart/2008/layout/AccentedPicture"/>
    <dgm:cxn modelId="{940823D9-3E60-4B39-95DD-3DE02945ED8A}" type="presOf" srcId="{49C7E7D2-646F-4A4D-914E-8AD6DE8BA378}" destId="{03B8C64B-D6D8-44CB-9299-7827B507C50B}" srcOrd="0" destOrd="0" presId="urn:microsoft.com/office/officeart/2008/layout/AccentedPicture"/>
    <dgm:cxn modelId="{44E0CC95-7856-4A49-8308-7E9E8D3F3A17}" srcId="{4F3E57B0-69E2-4A85-B32A-616C008A9835}" destId="{ED4CE0F3-53BE-4338-A791-02BCF835889B}" srcOrd="0" destOrd="0" parTransId="{904D6711-E0F7-4FA2-BA9A-B6C93B3E72A0}" sibTransId="{49C7E7D2-646F-4A4D-914E-8AD6DE8BA378}"/>
    <dgm:cxn modelId="{C2ABF98A-AF85-41F3-BE98-5543030849EA}" type="presOf" srcId="{4F3E57B0-69E2-4A85-B32A-616C008A9835}" destId="{333DB4B5-EBE0-4CA1-B322-5F39CD4A8DDD}" srcOrd="0" destOrd="0" presId="urn:microsoft.com/office/officeart/2008/layout/AccentedPicture"/>
    <dgm:cxn modelId="{AA177B8B-6E28-4621-B5EF-7A1D4C0B6C06}" type="presParOf" srcId="{333DB4B5-EBE0-4CA1-B322-5F39CD4A8DDD}" destId="{03B8C64B-D6D8-44CB-9299-7827B507C50B}" srcOrd="0" destOrd="0" presId="urn:microsoft.com/office/officeart/2008/layout/AccentedPicture"/>
    <dgm:cxn modelId="{8DA6DF02-02D2-4E80-86A4-FCAA36661ECD}" type="presParOf" srcId="{333DB4B5-EBE0-4CA1-B322-5F39CD4A8DDD}" destId="{5B816F8E-1171-4F52-BB6F-3133AF86D137}" srcOrd="1" destOrd="0" presId="urn:microsoft.com/office/officeart/2008/layout/AccentedPicture"/>
    <dgm:cxn modelId="{56762A35-672A-4EE3-8B52-0D222378ECB8}" type="presParOf" srcId="{333DB4B5-EBE0-4CA1-B322-5F39CD4A8DDD}" destId="{E3463D00-0320-4E2F-8162-5755DE35F0D2}" srcOrd="2" destOrd="0" presId="urn:microsoft.com/office/officeart/2008/layout/AccentedPicture"/>
    <dgm:cxn modelId="{693ED0B0-8967-4722-8EB0-5ABE946F2773}" type="presParOf" srcId="{E3463D00-0320-4E2F-8162-5755DE35F0D2}" destId="{1FCBAD80-624D-48FD-BC44-4CEB84BB15AD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9274EC-EDB8-44F2-B1F9-305443B978AA}">
      <dsp:nvSpPr>
        <dsp:cNvPr id="0" name=""/>
        <dsp:cNvSpPr/>
      </dsp:nvSpPr>
      <dsp:spPr>
        <a:xfrm>
          <a:off x="1" y="0"/>
          <a:ext cx="1350778" cy="1080120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503FFA-5627-4D8A-9858-CE99B304BA82}">
      <dsp:nvSpPr>
        <dsp:cNvPr id="0" name=""/>
        <dsp:cNvSpPr/>
      </dsp:nvSpPr>
      <dsp:spPr>
        <a:xfrm>
          <a:off x="285856" y="432048"/>
          <a:ext cx="652046" cy="64807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88900" rIns="88900" bIns="88900" numCol="1" spcCol="1270" anchor="b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latin typeface="Arial" pitchFamily="34" charset="0"/>
              <a:cs typeface="Arial" pitchFamily="34" charset="0"/>
            </a:rPr>
            <a:t>c</a:t>
          </a:r>
          <a:endParaRPr lang="ru-RU" sz="3500" kern="1200" dirty="0">
            <a:latin typeface="Arial" pitchFamily="34" charset="0"/>
            <a:cs typeface="Arial" pitchFamily="34" charset="0"/>
          </a:endParaRPr>
        </a:p>
      </dsp:txBody>
      <dsp:txXfrm>
        <a:off x="285856" y="432048"/>
        <a:ext cx="652046" cy="6480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C77510-CF6A-40D5-973B-1F1FECEA147E}">
      <dsp:nvSpPr>
        <dsp:cNvPr id="0" name=""/>
        <dsp:cNvSpPr/>
      </dsp:nvSpPr>
      <dsp:spPr>
        <a:xfrm>
          <a:off x="-2" y="0"/>
          <a:ext cx="1368156" cy="1132577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6000" r="-4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A99585-028A-4B8C-B60D-403EBC6520AD}">
      <dsp:nvSpPr>
        <dsp:cNvPr id="0" name=""/>
        <dsp:cNvSpPr/>
      </dsp:nvSpPr>
      <dsp:spPr>
        <a:xfrm>
          <a:off x="275623" y="453030"/>
          <a:ext cx="683714" cy="67954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80" tIns="93980" rIns="93980" bIns="93980" numCol="1" spcCol="1270" anchor="b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>
              <a:latin typeface="Arial" pitchFamily="34" charset="0"/>
              <a:cs typeface="Arial" pitchFamily="34" charset="0"/>
            </a:rPr>
            <a:t>e</a:t>
          </a:r>
          <a:endParaRPr lang="ru-RU" sz="3700" kern="1200" dirty="0">
            <a:latin typeface="Arial" pitchFamily="34" charset="0"/>
            <a:cs typeface="Arial" pitchFamily="34" charset="0"/>
          </a:endParaRPr>
        </a:p>
      </dsp:txBody>
      <dsp:txXfrm>
        <a:off x="275623" y="453030"/>
        <a:ext cx="683714" cy="6795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19E885-63A8-4E2C-A51D-91EA05935CEE}">
      <dsp:nvSpPr>
        <dsp:cNvPr id="0" name=""/>
        <dsp:cNvSpPr/>
      </dsp:nvSpPr>
      <dsp:spPr>
        <a:xfrm>
          <a:off x="36000" y="0"/>
          <a:ext cx="1332154" cy="1092219"/>
        </a:xfrm>
        <a:prstGeom prst="round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503CDE-128B-4F1C-B2C5-669C6D8BF2D1}">
      <dsp:nvSpPr>
        <dsp:cNvPr id="0" name=""/>
        <dsp:cNvSpPr/>
      </dsp:nvSpPr>
      <dsp:spPr>
        <a:xfrm>
          <a:off x="308180" y="436887"/>
          <a:ext cx="659350" cy="6553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88900" rIns="88900" bIns="88900" numCol="1" spcCol="1270" anchor="b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>
              <a:latin typeface="Arial" pitchFamily="34" charset="0"/>
              <a:cs typeface="Arial" pitchFamily="34" charset="0"/>
            </a:rPr>
            <a:t>f</a:t>
          </a:r>
          <a:endParaRPr lang="ru-RU" sz="3500" kern="1200" dirty="0">
            <a:latin typeface="Arial" pitchFamily="34" charset="0"/>
            <a:cs typeface="Arial" pitchFamily="34" charset="0"/>
          </a:endParaRPr>
        </a:p>
      </dsp:txBody>
      <dsp:txXfrm>
        <a:off x="308180" y="436887"/>
        <a:ext cx="659350" cy="65533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F29743-EDE9-4A75-8E83-813C250AD308}">
      <dsp:nvSpPr>
        <dsp:cNvPr id="0" name=""/>
        <dsp:cNvSpPr/>
      </dsp:nvSpPr>
      <dsp:spPr>
        <a:xfrm>
          <a:off x="0" y="0"/>
          <a:ext cx="1368147" cy="1149096"/>
        </a:xfrm>
        <a:prstGeom prst="round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1000" r="-5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269EFF-C5C3-4FB8-A295-4B2DCB8375AA}">
      <dsp:nvSpPr>
        <dsp:cNvPr id="0" name=""/>
        <dsp:cNvSpPr/>
      </dsp:nvSpPr>
      <dsp:spPr>
        <a:xfrm>
          <a:off x="269666" y="459638"/>
          <a:ext cx="693686" cy="68945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80" tIns="93980" rIns="93980" bIns="93980" numCol="1" spcCol="1270" anchor="b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>
              <a:latin typeface="Arial" pitchFamily="34" charset="0"/>
              <a:cs typeface="Arial" pitchFamily="34" charset="0"/>
            </a:rPr>
            <a:t>d</a:t>
          </a:r>
          <a:endParaRPr lang="ru-RU" sz="3700" kern="1200" dirty="0">
            <a:latin typeface="Arial" pitchFamily="34" charset="0"/>
            <a:cs typeface="Arial" pitchFamily="34" charset="0"/>
          </a:endParaRPr>
        </a:p>
      </dsp:txBody>
      <dsp:txXfrm>
        <a:off x="269666" y="459638"/>
        <a:ext cx="693686" cy="68945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49DEA2-DAC5-45E2-82CC-69592AA6B887}">
      <dsp:nvSpPr>
        <dsp:cNvPr id="0" name=""/>
        <dsp:cNvSpPr/>
      </dsp:nvSpPr>
      <dsp:spPr>
        <a:xfrm>
          <a:off x="-1" y="89754"/>
          <a:ext cx="1411216" cy="896558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4CC743-12A7-4688-A498-4B56E4A700B1}">
      <dsp:nvSpPr>
        <dsp:cNvPr id="0" name=""/>
        <dsp:cNvSpPr/>
      </dsp:nvSpPr>
      <dsp:spPr>
        <a:xfrm>
          <a:off x="382271" y="390052"/>
          <a:ext cx="541234" cy="53793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73660" rIns="73660" bIns="73660" numCol="1" spcCol="1270" anchor="b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>
              <a:latin typeface="Arial" pitchFamily="34" charset="0"/>
              <a:cs typeface="Arial" pitchFamily="34" charset="0"/>
            </a:rPr>
            <a:t>b</a:t>
          </a:r>
          <a:endParaRPr lang="ru-RU" sz="2900" kern="1200" dirty="0">
            <a:latin typeface="Arial" pitchFamily="34" charset="0"/>
            <a:cs typeface="Arial" pitchFamily="34" charset="0"/>
          </a:endParaRPr>
        </a:p>
      </dsp:txBody>
      <dsp:txXfrm>
        <a:off x="382271" y="390052"/>
        <a:ext cx="541234" cy="537935"/>
      </dsp:txXfrm>
    </dsp:sp>
    <dsp:sp modelId="{3670F749-C393-4A5C-A9BC-BFAFEADC7802}">
      <dsp:nvSpPr>
        <dsp:cNvPr id="0" name=""/>
        <dsp:cNvSpPr/>
      </dsp:nvSpPr>
      <dsp:spPr>
        <a:xfrm>
          <a:off x="936022" y="22463"/>
          <a:ext cx="242070" cy="24207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641F4F-8133-4A1C-B366-776A30BD8FD9}">
      <dsp:nvSpPr>
        <dsp:cNvPr id="0" name=""/>
        <dsp:cNvSpPr/>
      </dsp:nvSpPr>
      <dsp:spPr>
        <a:xfrm>
          <a:off x="1178092" y="22463"/>
          <a:ext cx="58727" cy="242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1178092" y="22463"/>
        <a:ext cx="58727" cy="2420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B8C64B-D6D8-44CB-9299-7827B507C50B}">
      <dsp:nvSpPr>
        <dsp:cNvPr id="0" name=""/>
        <dsp:cNvSpPr/>
      </dsp:nvSpPr>
      <dsp:spPr>
        <a:xfrm>
          <a:off x="21688" y="0"/>
          <a:ext cx="1472418" cy="1061029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816F8E-1171-4F52-BB6F-3133AF86D137}">
      <dsp:nvSpPr>
        <dsp:cNvPr id="0" name=""/>
        <dsp:cNvSpPr/>
      </dsp:nvSpPr>
      <dsp:spPr>
        <a:xfrm>
          <a:off x="373434" y="424411"/>
          <a:ext cx="640521" cy="63661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360" tIns="86360" rIns="86360" bIns="86360" numCol="1" spcCol="1270" anchor="b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Arial" pitchFamily="34" charset="0"/>
              <a:cs typeface="Arial" pitchFamily="34" charset="0"/>
            </a:rPr>
            <a:t>a</a:t>
          </a:r>
          <a:endParaRPr lang="ru-RU" sz="3400" kern="1200" dirty="0">
            <a:latin typeface="Arial" pitchFamily="34" charset="0"/>
            <a:cs typeface="Arial" pitchFamily="34" charset="0"/>
          </a:endParaRPr>
        </a:p>
      </dsp:txBody>
      <dsp:txXfrm>
        <a:off x="373434" y="424411"/>
        <a:ext cx="640521" cy="6366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898A-4F59-4B8E-8CA9-457289EF5D98}" type="datetimeFigureOut">
              <a:rPr lang="ru-RU" smtClean="0"/>
              <a:t>22.11.2016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FD650-CFA1-447D-8416-F4F548E6B0B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898A-4F59-4B8E-8CA9-457289EF5D98}" type="datetimeFigureOut">
              <a:rPr lang="ru-RU" smtClean="0"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FD650-CFA1-447D-8416-F4F548E6B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898A-4F59-4B8E-8CA9-457289EF5D98}" type="datetimeFigureOut">
              <a:rPr lang="ru-RU" smtClean="0"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FD650-CFA1-447D-8416-F4F548E6B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898A-4F59-4B8E-8CA9-457289EF5D98}" type="datetimeFigureOut">
              <a:rPr lang="ru-RU" smtClean="0"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FD650-CFA1-447D-8416-F4F548E6B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898A-4F59-4B8E-8CA9-457289EF5D98}" type="datetimeFigureOut">
              <a:rPr lang="ru-RU" smtClean="0"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F4FD650-CFA1-447D-8416-F4F548E6B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898A-4F59-4B8E-8CA9-457289EF5D98}" type="datetimeFigureOut">
              <a:rPr lang="ru-RU" smtClean="0"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FD650-CFA1-447D-8416-F4F548E6B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898A-4F59-4B8E-8CA9-457289EF5D98}" type="datetimeFigureOut">
              <a:rPr lang="ru-RU" smtClean="0"/>
              <a:t>22.11.2016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FD650-CFA1-447D-8416-F4F548E6B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898A-4F59-4B8E-8CA9-457289EF5D98}" type="datetimeFigureOut">
              <a:rPr lang="ru-RU" smtClean="0"/>
              <a:t>22.11.2016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FD650-CFA1-447D-8416-F4F548E6B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898A-4F59-4B8E-8CA9-457289EF5D98}" type="datetimeFigureOut">
              <a:rPr lang="ru-RU" smtClean="0"/>
              <a:t>22.11.2016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FD650-CFA1-447D-8416-F4F548E6B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898A-4F59-4B8E-8CA9-457289EF5D98}" type="datetimeFigureOut">
              <a:rPr lang="ru-RU" smtClean="0"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FD650-CFA1-447D-8416-F4F548E6B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8898A-4F59-4B8E-8CA9-457289EF5D98}" type="datetimeFigureOut">
              <a:rPr lang="ru-RU" smtClean="0"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FD650-CFA1-447D-8416-F4F548E6B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E08898A-4F59-4B8E-8CA9-457289EF5D98}" type="datetimeFigureOut">
              <a:rPr lang="ru-RU" smtClean="0"/>
              <a:t>22.11.2016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F4FD650-CFA1-447D-8416-F4F548E6B0B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26" Type="http://schemas.openxmlformats.org/officeDocument/2006/relationships/diagramColors" Target="../diagrams/colors5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34" Type="http://schemas.openxmlformats.org/officeDocument/2006/relationships/image" Target="../media/image11.wmf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5" Type="http://schemas.openxmlformats.org/officeDocument/2006/relationships/diagramQuickStyle" Target="../diagrams/quickStyle5.xml"/><Relationship Id="rId3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29" Type="http://schemas.openxmlformats.org/officeDocument/2006/relationships/diagramLayout" Target="../diagrams/layout6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24" Type="http://schemas.openxmlformats.org/officeDocument/2006/relationships/diagramLayout" Target="../diagrams/layout5.xml"/><Relationship Id="rId32" Type="http://schemas.microsoft.com/office/2007/relationships/diagramDrawing" Target="../diagrams/drawing6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23" Type="http://schemas.openxmlformats.org/officeDocument/2006/relationships/diagramData" Target="../diagrams/data5.xml"/><Relationship Id="rId28" Type="http://schemas.openxmlformats.org/officeDocument/2006/relationships/diagramData" Target="../diagrams/data6.xml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31" Type="http://schemas.openxmlformats.org/officeDocument/2006/relationships/diagramColors" Target="../diagrams/colors6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Relationship Id="rId27" Type="http://schemas.microsoft.com/office/2007/relationships/diagramDrawing" Target="../diagrams/drawing5.xml"/><Relationship Id="rId30" Type="http://schemas.openxmlformats.org/officeDocument/2006/relationships/diagramQuickStyle" Target="../diagrams/quickStyle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2060"/>
                </a:solidFill>
              </a:rPr>
              <a:t>Warming up</a:t>
            </a:r>
            <a:br>
              <a:rPr lang="en-US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628800"/>
            <a:ext cx="4108139" cy="3423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5373216"/>
            <a:ext cx="74168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What  is the problem they’ve got?</a:t>
            </a:r>
            <a:br>
              <a:rPr lang="en-US" sz="3200" dirty="0">
                <a:solidFill>
                  <a:srgbClr val="002060"/>
                </a:solidFill>
              </a:rPr>
            </a:b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43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Homework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484784"/>
            <a:ext cx="7056784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ru-RU" sz="2800" b="1" dirty="0">
                <a:solidFill>
                  <a:srgbClr val="002060"/>
                </a:solidFill>
                <a:latin typeface="Times New Roman" pitchFamily="18" charset="0"/>
              </a:rPr>
              <a:t>1 level. </a:t>
            </a:r>
            <a:r>
              <a:rPr lang="en-US" alt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altLang="ru-RU" sz="2800" dirty="0" smtClean="0">
                <a:solidFill>
                  <a:srgbClr val="002060"/>
                </a:solidFill>
                <a:latin typeface="Times New Roman" pitchFamily="18" charset="0"/>
              </a:rPr>
              <a:t>Do </a:t>
            </a:r>
            <a:r>
              <a:rPr lang="en-US" altLang="ru-RU" sz="2800" dirty="0" smtClean="0">
                <a:solidFill>
                  <a:srgbClr val="002060"/>
                </a:solidFill>
                <a:latin typeface="Times New Roman" pitchFamily="18" charset="0"/>
              </a:rPr>
              <a:t>ex.1-3 p.21 </a:t>
            </a:r>
            <a:r>
              <a:rPr lang="en-US" altLang="ru-RU" sz="2800" dirty="0">
                <a:solidFill>
                  <a:srgbClr val="002060"/>
                </a:solidFill>
                <a:latin typeface="Times New Roman" pitchFamily="18" charset="0"/>
              </a:rPr>
              <a:t>in </a:t>
            </a:r>
            <a:r>
              <a:rPr lang="en-US" altLang="ru-RU" sz="2800" dirty="0" smtClean="0">
                <a:solidFill>
                  <a:srgbClr val="002060"/>
                </a:solidFill>
                <a:latin typeface="Times New Roman" pitchFamily="18" charset="0"/>
              </a:rPr>
              <a:t>Workbook.</a:t>
            </a:r>
            <a:endParaRPr lang="en-US" altLang="ru-RU" sz="2800" dirty="0">
              <a:solidFill>
                <a:srgbClr val="00206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ru-RU" sz="2800" b="1" dirty="0">
                <a:solidFill>
                  <a:srgbClr val="002060"/>
                </a:solidFill>
                <a:latin typeface="Times New Roman" pitchFamily="18" charset="0"/>
              </a:rPr>
              <a:t>2 level. </a:t>
            </a:r>
            <a:r>
              <a:rPr lang="en-US" altLang="ru-RU" sz="2800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altLang="ru-RU" sz="2800" dirty="0" smtClean="0">
                <a:solidFill>
                  <a:srgbClr val="002060"/>
                </a:solidFill>
                <a:latin typeface="Times New Roman" pitchFamily="18" charset="0"/>
              </a:rPr>
              <a:t>Make a poster for tourists about transport in London.</a:t>
            </a:r>
            <a:endParaRPr lang="ru-RU" altLang="ru-RU" sz="28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140968"/>
            <a:ext cx="1858963" cy="2511425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712" y="3140968"/>
            <a:ext cx="1890713" cy="2500313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1332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124235" y="146176"/>
            <a:ext cx="6840760" cy="126876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Can–do checklist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08" y="1468724"/>
            <a:ext cx="8156575" cy="352425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708" y="5445224"/>
            <a:ext cx="12985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726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1560" y="2348880"/>
            <a:ext cx="7851648" cy="122413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i="1" dirty="0" smtClean="0">
                <a:solidFill>
                  <a:srgbClr val="002060"/>
                </a:solidFill>
              </a:rPr>
              <a:t>Thank you for your work!</a:t>
            </a:r>
            <a:br>
              <a:rPr lang="en-US" sz="4400" i="1" dirty="0" smtClean="0">
                <a:solidFill>
                  <a:srgbClr val="002060"/>
                </a:solidFill>
              </a:rPr>
            </a:br>
            <a:endParaRPr lang="ru-RU" sz="4400" i="1" dirty="0">
              <a:solidFill>
                <a:srgbClr val="00206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1528">
            <a:off x="3595687" y="3550138"/>
            <a:ext cx="1951037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95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 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Solving the problem situation</a:t>
            </a:r>
            <a:endParaRPr lang="ru-RU" sz="36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278035" y="1709192"/>
            <a:ext cx="2376264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marL="137160" indent="0" algn="ctr">
              <a:buNone/>
            </a:pP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problem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5239" y="2893530"/>
            <a:ext cx="24222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They’ve got lost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50844" y="366999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</a:rPr>
              <a:t>They don’t know </a:t>
            </a:r>
          </a:p>
          <a:p>
            <a:pPr algn="ctr"/>
            <a:r>
              <a:rPr lang="en-US" sz="2400" b="1" dirty="0">
                <a:solidFill>
                  <a:srgbClr val="002060"/>
                </a:solidFill>
              </a:rPr>
              <a:t>   where the certain </a:t>
            </a:r>
          </a:p>
          <a:p>
            <a:pPr algn="ctr"/>
            <a:r>
              <a:rPr lang="en-US" sz="2400" b="1" dirty="0">
                <a:solidFill>
                  <a:srgbClr val="002060"/>
                </a:solidFill>
              </a:rPr>
              <a:t>    place is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59877" y="2525168"/>
            <a:ext cx="3816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    </a:t>
            </a:r>
            <a:r>
              <a:rPr lang="en-US" sz="2400" b="1" dirty="0" smtClean="0">
                <a:solidFill>
                  <a:srgbClr val="002060"/>
                </a:solidFill>
              </a:rPr>
              <a:t>They don’t know </a:t>
            </a:r>
          </a:p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    how to get from one place to another</a:t>
            </a:r>
            <a:endParaRPr lang="ru-RU" sz="2400" b="1" dirty="0">
              <a:solidFill>
                <a:srgbClr val="00206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104855" y="2425495"/>
            <a:ext cx="936104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14309">
            <a:off x="4079057" y="3135903"/>
            <a:ext cx="774221" cy="393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9869">
            <a:off x="5893878" y="1990327"/>
            <a:ext cx="706437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696222" y="3399438"/>
            <a:ext cx="187743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-To use the map,</a:t>
            </a:r>
          </a:p>
          <a:p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 traffic signs</a:t>
            </a:r>
          </a:p>
          <a:p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21631" y="490531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i="1" dirty="0" smtClean="0">
                <a:solidFill>
                  <a:srgbClr val="C00000"/>
                </a:solidFill>
              </a:rPr>
              <a:t>-To </a:t>
            </a:r>
            <a:r>
              <a:rPr lang="en-US" b="1" i="1" dirty="0">
                <a:solidFill>
                  <a:srgbClr val="C00000"/>
                </a:solidFill>
              </a:rPr>
              <a:t>ask someone the way </a:t>
            </a:r>
          </a:p>
          <a:p>
            <a:pPr algn="ctr"/>
            <a:r>
              <a:rPr lang="en-US" b="1" i="1" dirty="0">
                <a:solidFill>
                  <a:srgbClr val="C00000"/>
                </a:solidFill>
              </a:rPr>
              <a:t>to a place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372549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-To </a:t>
            </a:r>
            <a:r>
              <a:rPr lang="en-US" b="1" i="1" dirty="0">
                <a:solidFill>
                  <a:srgbClr val="C00000"/>
                </a:solidFill>
              </a:rPr>
              <a:t>find a policeman </a:t>
            </a:r>
          </a:p>
          <a:p>
            <a:r>
              <a:rPr lang="en-US" b="1" i="1" dirty="0">
                <a:solidFill>
                  <a:srgbClr val="C00000"/>
                </a:solidFill>
              </a:rPr>
              <a:t>or someone else </a:t>
            </a:r>
          </a:p>
          <a:p>
            <a:r>
              <a:rPr lang="en-US" b="1" i="1" dirty="0">
                <a:solidFill>
                  <a:srgbClr val="C00000"/>
                </a:solidFill>
              </a:rPr>
              <a:t>to ask for </a:t>
            </a:r>
            <a:r>
              <a:rPr lang="en-US" b="1" i="1" dirty="0" smtClean="0">
                <a:solidFill>
                  <a:srgbClr val="C00000"/>
                </a:solidFill>
              </a:rPr>
              <a:t>help and learn </a:t>
            </a:r>
          </a:p>
          <a:p>
            <a:r>
              <a:rPr lang="en-US" b="1" i="1" dirty="0" smtClean="0">
                <a:solidFill>
                  <a:srgbClr val="C00000"/>
                </a:solidFill>
              </a:rPr>
              <a:t>about transport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29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/>
      <p:bldP spid="4" grpId="0"/>
      <p:bldP spid="9" grpId="0"/>
      <p:bldP spid="14" grpId="0"/>
      <p:bldP spid="8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ОО\Desktop\thumb_uploads_countries_united-kingdom_Transport-Londona_sz46430_sz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75060"/>
            <a:ext cx="2779995" cy="19717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C:\Users\ООО\Desktop\sm_users_img-1480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131" y="1275060"/>
            <a:ext cx="2998027" cy="18930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C:\Users\ООО\Desktop\такси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025" y="3412380"/>
            <a:ext cx="3000335" cy="1888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 descr="C:\Users\ООО\Desktop\london-tham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09" y="3501007"/>
            <a:ext cx="2926179" cy="1949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848872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Identifying the topic of the lesson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4" name="Знак запрета 3"/>
          <p:cNvSpPr/>
          <p:nvPr/>
        </p:nvSpPr>
        <p:spPr>
          <a:xfrm>
            <a:off x="3433435" y="2884549"/>
            <a:ext cx="2112315" cy="2129609"/>
          </a:xfrm>
          <a:prstGeom prst="noSmoking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761" y="5054553"/>
            <a:ext cx="2538454" cy="16923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1064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059832" y="2544767"/>
            <a:ext cx="8229600" cy="1152128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40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TRANSPORT</a:t>
            </a:r>
            <a:r>
              <a:rPr lang="ru-RU" sz="40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40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4000" i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london</a:t>
            </a:r>
            <a:endParaRPr lang="ru-RU" sz="40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42698"/>
            <a:ext cx="4752528" cy="49275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5616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MEANS</a:t>
            </a:r>
            <a:r>
              <a:rPr lang="en-US" sz="2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OF  TRANSPORT</a:t>
            </a:r>
            <a:endParaRPr lang="ru-RU" sz="3200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466728" cy="4525963"/>
          </a:xfrm>
        </p:spPr>
        <p:txBody>
          <a:bodyPr/>
          <a:lstStyle/>
          <a:p>
            <a:r>
              <a:rPr lang="en-US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Match the pictures and the means of transport</a:t>
            </a:r>
            <a:r>
              <a:rPr lang="en-US" sz="2400" dirty="0" smtClean="0">
                <a:solidFill>
                  <a:srgbClr val="002060"/>
                </a:solidFill>
              </a:rPr>
              <a:t>.</a:t>
            </a:r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584" y="2852936"/>
            <a:ext cx="2736304" cy="29523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en-US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Underground</a:t>
            </a:r>
            <a:r>
              <a:rPr lang="ru-RU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en-US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tube</a:t>
            </a:r>
          </a:p>
          <a:p>
            <a:pPr marL="342900" indent="-342900">
              <a:buAutoNum type="arabicPeriod"/>
            </a:pPr>
            <a:r>
              <a:rPr lang="en-US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Ship</a:t>
            </a:r>
          </a:p>
          <a:p>
            <a:pPr marL="342900" indent="-342900">
              <a:buAutoNum type="arabicPeriod"/>
            </a:pPr>
            <a:r>
              <a:rPr lang="en-US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Car</a:t>
            </a:r>
          </a:p>
          <a:p>
            <a:pPr marL="342900" indent="-342900">
              <a:buAutoNum type="arabicPeriod"/>
            </a:pPr>
            <a:r>
              <a:rPr lang="en-US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Double-decker bus</a:t>
            </a:r>
          </a:p>
          <a:p>
            <a:pPr marL="342900" indent="-342900">
              <a:buAutoNum type="arabicPeriod"/>
            </a:pPr>
            <a:r>
              <a:rPr lang="en-US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Plane</a:t>
            </a:r>
          </a:p>
          <a:p>
            <a:pPr marL="342900" indent="-342900">
              <a:buAutoNum type="arabicPeriod"/>
            </a:pPr>
            <a:r>
              <a:rPr lang="en-US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Train</a:t>
            </a:r>
          </a:p>
          <a:p>
            <a:endParaRPr lang="en-US" i="1" dirty="0" smtClean="0">
              <a:solidFill>
                <a:srgbClr val="002060"/>
              </a:solidFill>
            </a:endParaRPr>
          </a:p>
          <a:p>
            <a:endParaRPr lang="en-US" i="1" dirty="0" smtClean="0">
              <a:solidFill>
                <a:srgbClr val="002060"/>
              </a:solidFill>
            </a:endParaRPr>
          </a:p>
          <a:p>
            <a:endParaRPr lang="en-US" i="1" dirty="0" smtClean="0">
              <a:solidFill>
                <a:srgbClr val="002060"/>
              </a:solidFill>
            </a:endParaRPr>
          </a:p>
          <a:p>
            <a:endParaRPr lang="ru-RU" i="1" dirty="0">
              <a:solidFill>
                <a:srgbClr val="002060"/>
              </a:solidFill>
            </a:endParaRPr>
          </a:p>
        </p:txBody>
      </p:sp>
      <p:graphicFrame>
        <p:nvGraphicFramePr>
          <p:cNvPr id="27" name="Схема 26"/>
          <p:cNvGraphicFramePr/>
          <p:nvPr>
            <p:extLst>
              <p:ext uri="{D42A27DB-BD31-4B8C-83A1-F6EECF244321}">
                <p14:modId xmlns:p14="http://schemas.microsoft.com/office/powerpoint/2010/main" val="667262611"/>
              </p:ext>
            </p:extLst>
          </p:nvPr>
        </p:nvGraphicFramePr>
        <p:xfrm>
          <a:off x="4868717" y="2564904"/>
          <a:ext cx="1350782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9" name="Схема 28"/>
          <p:cNvGraphicFramePr/>
          <p:nvPr>
            <p:extLst>
              <p:ext uri="{D42A27DB-BD31-4B8C-83A1-F6EECF244321}">
                <p14:modId xmlns:p14="http://schemas.microsoft.com/office/powerpoint/2010/main" val="707635767"/>
              </p:ext>
            </p:extLst>
          </p:nvPr>
        </p:nvGraphicFramePr>
        <p:xfrm>
          <a:off x="5544108" y="3714709"/>
          <a:ext cx="1368152" cy="11325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30" name="Схема 29"/>
          <p:cNvGraphicFramePr/>
          <p:nvPr>
            <p:extLst>
              <p:ext uri="{D42A27DB-BD31-4B8C-83A1-F6EECF244321}">
                <p14:modId xmlns:p14="http://schemas.microsoft.com/office/powerpoint/2010/main" val="455225770"/>
              </p:ext>
            </p:extLst>
          </p:nvPr>
        </p:nvGraphicFramePr>
        <p:xfrm>
          <a:off x="7524328" y="3776084"/>
          <a:ext cx="1404156" cy="1092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28" name="Схема 27"/>
          <p:cNvGraphicFramePr/>
          <p:nvPr>
            <p:extLst>
              <p:ext uri="{D42A27DB-BD31-4B8C-83A1-F6EECF244321}">
                <p14:modId xmlns:p14="http://schemas.microsoft.com/office/powerpoint/2010/main" val="1578932072"/>
              </p:ext>
            </p:extLst>
          </p:nvPr>
        </p:nvGraphicFramePr>
        <p:xfrm>
          <a:off x="7308304" y="2473805"/>
          <a:ext cx="1368152" cy="1149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val="2069880801"/>
              </p:ext>
            </p:extLst>
          </p:nvPr>
        </p:nvGraphicFramePr>
        <p:xfrm>
          <a:off x="6095212" y="1390137"/>
          <a:ext cx="1411213" cy="986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26" name="Объект 2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25125555"/>
              </p:ext>
            </p:extLst>
          </p:nvPr>
        </p:nvGraphicFramePr>
        <p:xfrm>
          <a:off x="4283968" y="1412776"/>
          <a:ext cx="1512168" cy="10610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513287"/>
              </p:ext>
            </p:extLst>
          </p:nvPr>
        </p:nvGraphicFramePr>
        <p:xfrm>
          <a:off x="4139952" y="5517232"/>
          <a:ext cx="2057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Объект упаковщика для оболочки" showAsIcon="1" r:id="rId33" imgW="2057760" imgH="685800" progId="Package">
                  <p:embed/>
                </p:oleObj>
              </mc:Choice>
              <mc:Fallback>
                <p:oleObj name="Объект упаковщика для оболочки" showAsIcon="1" r:id="rId33" imgW="205776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139952" y="5517232"/>
                        <a:ext cx="20574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66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i="1" dirty="0">
                <a:solidFill>
                  <a:srgbClr val="002060"/>
                </a:solidFill>
              </a:rPr>
              <a:t>Text: Getting around in London.</a:t>
            </a:r>
            <a:endParaRPr lang="ru-RU" sz="3200" i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67744" y="1772816"/>
            <a:ext cx="4038600" cy="45259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l</a:t>
            </a:r>
            <a:r>
              <a:rPr lang="en-US" dirty="0" smtClean="0">
                <a:solidFill>
                  <a:srgbClr val="002060"/>
                </a:solidFill>
              </a:rPr>
              <a:t>ine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j</a:t>
            </a:r>
            <a:r>
              <a:rPr lang="en-US" dirty="0" smtClean="0">
                <a:solidFill>
                  <a:srgbClr val="002060"/>
                </a:solidFill>
              </a:rPr>
              <a:t>ourney = trip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v</a:t>
            </a:r>
            <a:r>
              <a:rPr lang="en-US" dirty="0" smtClean="0">
                <a:solidFill>
                  <a:srgbClr val="002060"/>
                </a:solidFill>
              </a:rPr>
              <a:t>iew 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deck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r</a:t>
            </a:r>
            <a:r>
              <a:rPr lang="en-US" dirty="0" smtClean="0">
                <a:solidFill>
                  <a:srgbClr val="002060"/>
                </a:solidFill>
              </a:rPr>
              <a:t>oom=space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l</a:t>
            </a:r>
            <a:r>
              <a:rPr lang="en-US" dirty="0" smtClean="0">
                <a:solidFill>
                  <a:srgbClr val="002060"/>
                </a:solidFill>
              </a:rPr>
              <a:t>uggage =baggage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k</a:t>
            </a:r>
            <a:r>
              <a:rPr lang="en-US" dirty="0" smtClean="0">
                <a:solidFill>
                  <a:srgbClr val="002060"/>
                </a:solidFill>
              </a:rPr>
              <a:t>nowledge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31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i="1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LONDON</a:t>
            </a:r>
            <a:r>
              <a:rPr lang="en-US" sz="32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TRANSPORT</a:t>
            </a:r>
            <a:endParaRPr lang="ru-RU" sz="3200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3874426"/>
              </p:ext>
            </p:extLst>
          </p:nvPr>
        </p:nvGraphicFramePr>
        <p:xfrm>
          <a:off x="827584" y="1412774"/>
          <a:ext cx="7632848" cy="3821964"/>
        </p:xfrm>
        <a:graphic>
          <a:graphicData uri="http://schemas.openxmlformats.org/drawingml/2006/table">
            <a:tbl>
              <a:tblPr firstRow="1" firstCol="1" bandRow="1"/>
              <a:tblGrid>
                <a:gridCol w="1736420"/>
                <a:gridCol w="1316400"/>
                <a:gridCol w="1526410"/>
                <a:gridCol w="1526410"/>
                <a:gridCol w="1527208"/>
              </a:tblGrid>
              <a:tr h="1528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Transport means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What </a:t>
                      </a:r>
                      <a:r>
                        <a:rPr lang="en-US" sz="1600" b="1" dirty="0" err="1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colour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is 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it?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How fast 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is</a:t>
                      </a:r>
                      <a:r>
                        <a:rPr lang="en-US" sz="1600" b="1" baseline="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it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?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Does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it work at night?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Is 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it cheap </a:t>
                      </a:r>
                      <a:r>
                        <a:rPr lang="en-US" sz="1600" b="1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or expensive?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3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Double-decker bus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11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3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Underground=tube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11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3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Cab=Taxi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11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3569" y="2114392"/>
            <a:ext cx="51734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53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858218"/>
          </a:xfrm>
        </p:spPr>
        <p:txBody>
          <a:bodyPr>
            <a:normAutofit/>
          </a:bodyPr>
          <a:lstStyle/>
          <a:p>
            <a:pPr algn="l"/>
            <a:r>
              <a:rPr lang="en-US" sz="3200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right words </a:t>
            </a:r>
            <a:r>
              <a:rPr lang="en-US" sz="32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</a:t>
            </a:r>
            <a:r>
              <a:rPr lang="en-US" sz="3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transport, </a:t>
            </a:r>
            <a:r>
              <a:rPr lang="en-US" sz="3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taxis, double-deckers, tube, underground, taxi- drivers.</a:t>
            </a:r>
            <a:endParaRPr lang="ru-RU"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276872"/>
            <a:ext cx="8075240" cy="4032488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1. Buses, tube, trains </a:t>
            </a:r>
            <a:r>
              <a:rPr lang="en-US" dirty="0" smtClean="0">
                <a:solidFill>
                  <a:srgbClr val="002060"/>
                </a:solidFill>
              </a:rPr>
              <a:t>are ___________ .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2.  _____-_____ have got two floors. </a:t>
            </a:r>
          </a:p>
          <a:p>
            <a:r>
              <a:rPr lang="en-US" dirty="0">
                <a:solidFill>
                  <a:srgbClr val="002060"/>
                </a:solidFill>
              </a:rPr>
              <a:t>3. _____ are black in London. </a:t>
            </a:r>
          </a:p>
          <a:p>
            <a:r>
              <a:rPr lang="en-US" dirty="0">
                <a:solidFill>
                  <a:srgbClr val="002060"/>
                </a:solidFill>
              </a:rPr>
              <a:t>4. _____-_____ must take a test to have a right of driving and carrying passengers around London. </a:t>
            </a:r>
          </a:p>
          <a:p>
            <a:r>
              <a:rPr lang="en-US" dirty="0">
                <a:solidFill>
                  <a:srgbClr val="002060"/>
                </a:solidFill>
              </a:rPr>
              <a:t>5. Londoners call their metro _____ or _____. 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05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CROSSWORD</a:t>
            </a:r>
            <a:endParaRPr lang="ru-RU" sz="3200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433703"/>
              </p:ext>
            </p:extLst>
          </p:nvPr>
        </p:nvGraphicFramePr>
        <p:xfrm>
          <a:off x="2146300" y="1700808"/>
          <a:ext cx="4851400" cy="3179484"/>
        </p:xfrm>
        <a:graphic>
          <a:graphicData uri="http://schemas.openxmlformats.org/drawingml/2006/table">
            <a:tbl>
              <a:tblPr/>
              <a:tblGrid>
                <a:gridCol w="468673"/>
                <a:gridCol w="342005"/>
                <a:gridCol w="291337"/>
                <a:gridCol w="316671"/>
                <a:gridCol w="253337"/>
                <a:gridCol w="304004"/>
                <a:gridCol w="354672"/>
                <a:gridCol w="367338"/>
                <a:gridCol w="329338"/>
                <a:gridCol w="367338"/>
                <a:gridCol w="294504"/>
                <a:gridCol w="332505"/>
                <a:gridCol w="316671"/>
                <a:gridCol w="218503"/>
                <a:gridCol w="294504"/>
              </a:tblGrid>
              <a:tr h="32246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1.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2.c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989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2463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3.r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4.t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2463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9890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5.b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6.s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2463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2463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2463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2463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463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7.t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47" y="4077072"/>
            <a:ext cx="4336284" cy="237626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9861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472</TotalTime>
  <Words>271</Words>
  <Application>Microsoft Office PowerPoint</Application>
  <PresentationFormat>Экран (4:3)</PresentationFormat>
  <Paragraphs>94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Апекс</vt:lpstr>
      <vt:lpstr>Объект упаковщика для оболочки</vt:lpstr>
      <vt:lpstr>Warming up </vt:lpstr>
      <vt:lpstr>   Solving the problem situation</vt:lpstr>
      <vt:lpstr>Identifying the topic of the lesson</vt:lpstr>
      <vt:lpstr>  TRANSPORT  in london</vt:lpstr>
      <vt:lpstr>MEANS OF  TRANSPORT</vt:lpstr>
      <vt:lpstr>Text: Getting around in London.</vt:lpstr>
      <vt:lpstr>LONDON TRANSPORT</vt:lpstr>
      <vt:lpstr>Use the right words : public transport, taxis, double-deckers, tube, underground, taxi- drivers.</vt:lpstr>
      <vt:lpstr>CROSSWORD</vt:lpstr>
      <vt:lpstr>Homework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АНГЛИЙСКОГО ЯЗЫКА ПО ТЕМЕ: «GETTING  AROUND IN LONDON»</dc:title>
  <dc:creator>Sony</dc:creator>
  <cp:lastModifiedBy>ООО</cp:lastModifiedBy>
  <cp:revision>58</cp:revision>
  <cp:lastPrinted>2011-10-29T18:59:46Z</cp:lastPrinted>
  <dcterms:created xsi:type="dcterms:W3CDTF">2011-10-23T17:58:57Z</dcterms:created>
  <dcterms:modified xsi:type="dcterms:W3CDTF">2016-11-22T14:58:08Z</dcterms:modified>
</cp:coreProperties>
</file>