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diagrams/quickStyle3.xml" ContentType="application/vnd.openxmlformats-officedocument.drawingml.diagramStyl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layout3.xml" ContentType="application/vnd.openxmlformats-officedocument.drawingml.diagramLayou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sldIdLst>
    <p:sldId id="256" r:id="rId2"/>
    <p:sldId id="267" r:id="rId3"/>
    <p:sldId id="257" r:id="rId4"/>
    <p:sldId id="258" r:id="rId5"/>
    <p:sldId id="259" r:id="rId6"/>
    <p:sldId id="260" r:id="rId7"/>
    <p:sldId id="265" r:id="rId8"/>
    <p:sldId id="262" r:id="rId9"/>
    <p:sldId id="263" r:id="rId10"/>
    <p:sldId id="264" r:id="rId11"/>
    <p:sldId id="266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9DCAF9ED-07DC-4A11-8D7F-57B35C25682E}" styleName="Средний стиль 1 -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1" autoAdjust="0"/>
    <p:restoredTop sz="94707" autoAdjust="0"/>
  </p:normalViewPr>
  <p:slideViewPr>
    <p:cSldViewPr>
      <p:cViewPr varScale="1">
        <p:scale>
          <a:sx n="73" d="100"/>
          <a:sy n="73" d="100"/>
        </p:scale>
        <p:origin x="-1074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5661FBE-F708-4D0F-B322-5A7C059B9318}" type="doc">
      <dgm:prSet loTypeId="urn:microsoft.com/office/officeart/2005/8/layout/radial2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BB6AE5EC-C785-4EFB-BD94-9CCE825147E8}">
      <dgm:prSet phldrT="[Текст]"/>
      <dgm:spPr/>
      <dgm:t>
        <a:bodyPr/>
        <a:lstStyle/>
        <a:p>
          <a:r>
            <a:rPr lang="en-US" dirty="0" smtClean="0"/>
            <a:t>O</a:t>
          </a:r>
          <a:r>
            <a:rPr lang="en-US" baseline="-25000" dirty="0" smtClean="0"/>
            <a:t>2</a:t>
          </a:r>
          <a:endParaRPr lang="ru-RU" baseline="-25000" dirty="0"/>
        </a:p>
      </dgm:t>
    </dgm:pt>
    <dgm:pt modelId="{A6BCFD96-C45D-446C-88AB-68C4B6734A60}" type="parTrans" cxnId="{CBDA4A77-062A-4060-B064-887217A00EEC}">
      <dgm:prSet/>
      <dgm:spPr/>
      <dgm:t>
        <a:bodyPr/>
        <a:lstStyle/>
        <a:p>
          <a:endParaRPr lang="ru-RU"/>
        </a:p>
      </dgm:t>
    </dgm:pt>
    <dgm:pt modelId="{FE16457D-1114-425F-8EF6-E4ED71B7367B}" type="sibTrans" cxnId="{CBDA4A77-062A-4060-B064-887217A00EEC}">
      <dgm:prSet/>
      <dgm:spPr/>
      <dgm:t>
        <a:bodyPr/>
        <a:lstStyle/>
        <a:p>
          <a:endParaRPr lang="ru-RU"/>
        </a:p>
      </dgm:t>
    </dgm:pt>
    <dgm:pt modelId="{A44113CE-12F6-4BA5-A768-9BFDB8EB4F0A}">
      <dgm:prSet phldrT="[Текст]" custT="1"/>
      <dgm:spPr/>
      <dgm:t>
        <a:bodyPr/>
        <a:lstStyle/>
        <a:p>
          <a:r>
            <a:rPr lang="ru-RU" sz="3600" dirty="0" smtClean="0"/>
            <a:t>оксид</a:t>
          </a:r>
          <a:endParaRPr lang="ru-RU" sz="3600" dirty="0"/>
        </a:p>
      </dgm:t>
    </dgm:pt>
    <dgm:pt modelId="{94EC419B-7D45-479E-A5BB-2689478DBB3C}" type="parTrans" cxnId="{D34213D8-A0C5-4A01-9E08-39C8A72CB0E4}">
      <dgm:prSet/>
      <dgm:spPr/>
      <dgm:t>
        <a:bodyPr/>
        <a:lstStyle/>
        <a:p>
          <a:endParaRPr lang="ru-RU"/>
        </a:p>
      </dgm:t>
    </dgm:pt>
    <dgm:pt modelId="{54EE3F16-BF89-4069-AD03-2F21FEBED6AE}" type="sibTrans" cxnId="{D34213D8-A0C5-4A01-9E08-39C8A72CB0E4}">
      <dgm:prSet/>
      <dgm:spPr/>
      <dgm:t>
        <a:bodyPr/>
        <a:lstStyle/>
        <a:p>
          <a:endParaRPr lang="ru-RU"/>
        </a:p>
      </dgm:t>
    </dgm:pt>
    <dgm:pt modelId="{6F8230F7-12B2-444A-BB96-C6945E7F5E6E}">
      <dgm:prSet phldrT="[Текст]"/>
      <dgm:spPr/>
      <dgm:t>
        <a:bodyPr/>
        <a:lstStyle/>
        <a:p>
          <a:r>
            <a:rPr lang="en-US" dirty="0" smtClean="0"/>
            <a:t>Cl</a:t>
          </a:r>
          <a:r>
            <a:rPr lang="en-US" baseline="-25000" dirty="0" smtClean="0"/>
            <a:t>2</a:t>
          </a:r>
          <a:endParaRPr lang="ru-RU" baseline="-25000" dirty="0"/>
        </a:p>
      </dgm:t>
    </dgm:pt>
    <dgm:pt modelId="{86A08959-420A-45BB-9FF9-966C9709583B}" type="parTrans" cxnId="{369892FC-0216-4C05-8271-BEED531B76E6}">
      <dgm:prSet/>
      <dgm:spPr/>
      <dgm:t>
        <a:bodyPr/>
        <a:lstStyle/>
        <a:p>
          <a:endParaRPr lang="ru-RU"/>
        </a:p>
      </dgm:t>
    </dgm:pt>
    <dgm:pt modelId="{854C1936-DA74-4586-A6E1-81915F145FFE}" type="sibTrans" cxnId="{369892FC-0216-4C05-8271-BEED531B76E6}">
      <dgm:prSet/>
      <dgm:spPr/>
      <dgm:t>
        <a:bodyPr/>
        <a:lstStyle/>
        <a:p>
          <a:endParaRPr lang="ru-RU"/>
        </a:p>
      </dgm:t>
    </dgm:pt>
    <dgm:pt modelId="{A5320693-FE41-427D-8A66-5A55E9E26218}">
      <dgm:prSet phldrT="[Текст]" custT="1"/>
      <dgm:spPr/>
      <dgm:t>
        <a:bodyPr/>
        <a:lstStyle/>
        <a:p>
          <a:r>
            <a:rPr lang="ru-RU" sz="3600" dirty="0" smtClean="0"/>
            <a:t>хлорид</a:t>
          </a:r>
          <a:endParaRPr lang="ru-RU" sz="3600" dirty="0"/>
        </a:p>
      </dgm:t>
    </dgm:pt>
    <dgm:pt modelId="{0C0BDB03-83D8-4845-8A09-C0B8168313BB}" type="parTrans" cxnId="{B0B1EA32-5BFF-45D6-BE25-5FC3818E308F}">
      <dgm:prSet/>
      <dgm:spPr/>
      <dgm:t>
        <a:bodyPr/>
        <a:lstStyle/>
        <a:p>
          <a:endParaRPr lang="ru-RU"/>
        </a:p>
      </dgm:t>
    </dgm:pt>
    <dgm:pt modelId="{87221FD0-91DD-452D-B678-2619A717D713}" type="sibTrans" cxnId="{B0B1EA32-5BFF-45D6-BE25-5FC3818E308F}">
      <dgm:prSet/>
      <dgm:spPr/>
      <dgm:t>
        <a:bodyPr/>
        <a:lstStyle/>
        <a:p>
          <a:endParaRPr lang="ru-RU"/>
        </a:p>
      </dgm:t>
    </dgm:pt>
    <dgm:pt modelId="{5DB73417-FCB2-45C6-AF49-4A3591C9DED3}">
      <dgm:prSet phldrT="[Текст]"/>
      <dgm:spPr/>
      <dgm:t>
        <a:bodyPr/>
        <a:lstStyle/>
        <a:p>
          <a:r>
            <a:rPr lang="en-US" dirty="0" smtClean="0"/>
            <a:t>s</a:t>
          </a:r>
          <a:endParaRPr lang="ru-RU" dirty="0"/>
        </a:p>
      </dgm:t>
    </dgm:pt>
    <dgm:pt modelId="{3C52088D-F6DD-4BFD-B611-17580FC9FC2A}" type="parTrans" cxnId="{55E548B6-FD5D-4A14-91D4-CDBACEF5318D}">
      <dgm:prSet/>
      <dgm:spPr/>
      <dgm:t>
        <a:bodyPr/>
        <a:lstStyle/>
        <a:p>
          <a:endParaRPr lang="ru-RU"/>
        </a:p>
      </dgm:t>
    </dgm:pt>
    <dgm:pt modelId="{9C762BF0-B041-4F39-A47A-62B23BF86DB0}" type="sibTrans" cxnId="{55E548B6-FD5D-4A14-91D4-CDBACEF5318D}">
      <dgm:prSet/>
      <dgm:spPr/>
      <dgm:t>
        <a:bodyPr/>
        <a:lstStyle/>
        <a:p>
          <a:endParaRPr lang="ru-RU"/>
        </a:p>
      </dgm:t>
    </dgm:pt>
    <dgm:pt modelId="{A9A75772-4359-4010-8C99-88F5810803AC}">
      <dgm:prSet phldrT="[Текст]" custT="1"/>
      <dgm:spPr/>
      <dgm:t>
        <a:bodyPr/>
        <a:lstStyle/>
        <a:p>
          <a:r>
            <a:rPr lang="ru-RU" sz="3200" dirty="0" smtClean="0"/>
            <a:t>сульфид</a:t>
          </a:r>
          <a:endParaRPr lang="ru-RU" sz="3200" dirty="0"/>
        </a:p>
      </dgm:t>
    </dgm:pt>
    <dgm:pt modelId="{FABB938F-57D2-4653-8C74-BDEE8CB73622}" type="parTrans" cxnId="{77C6D0D3-35E1-46CA-8FE3-12B891622578}">
      <dgm:prSet/>
      <dgm:spPr/>
      <dgm:t>
        <a:bodyPr/>
        <a:lstStyle/>
        <a:p>
          <a:endParaRPr lang="ru-RU"/>
        </a:p>
      </dgm:t>
    </dgm:pt>
    <dgm:pt modelId="{9EFBF912-9E15-4EB7-B23F-3A837C36671B}" type="sibTrans" cxnId="{77C6D0D3-35E1-46CA-8FE3-12B891622578}">
      <dgm:prSet/>
      <dgm:spPr/>
      <dgm:t>
        <a:bodyPr/>
        <a:lstStyle/>
        <a:p>
          <a:endParaRPr lang="ru-RU"/>
        </a:p>
      </dgm:t>
    </dgm:pt>
    <dgm:pt modelId="{C4C7EDFD-A004-42E4-8BF9-AF4E9C771D7A}">
      <dgm:prSet/>
      <dgm:spPr/>
      <dgm:t>
        <a:bodyPr/>
        <a:lstStyle/>
        <a:p>
          <a:r>
            <a:rPr lang="en-US" dirty="0" smtClean="0"/>
            <a:t>N</a:t>
          </a:r>
          <a:r>
            <a:rPr lang="en-US" baseline="-25000" dirty="0" smtClean="0"/>
            <a:t>2</a:t>
          </a:r>
          <a:endParaRPr lang="ru-RU" baseline="-25000" dirty="0"/>
        </a:p>
      </dgm:t>
    </dgm:pt>
    <dgm:pt modelId="{1FB2EAB7-E685-4FB2-AB50-CA78C07061F9}" type="parTrans" cxnId="{89979F0A-1CDA-4A7B-80FA-38C0F83D1052}">
      <dgm:prSet/>
      <dgm:spPr/>
      <dgm:t>
        <a:bodyPr/>
        <a:lstStyle/>
        <a:p>
          <a:endParaRPr lang="ru-RU"/>
        </a:p>
      </dgm:t>
    </dgm:pt>
    <dgm:pt modelId="{67C6DAB9-0E93-4867-9D3F-ACE95F158197}" type="sibTrans" cxnId="{89979F0A-1CDA-4A7B-80FA-38C0F83D1052}">
      <dgm:prSet/>
      <dgm:spPr/>
      <dgm:t>
        <a:bodyPr/>
        <a:lstStyle/>
        <a:p>
          <a:endParaRPr lang="ru-RU"/>
        </a:p>
      </dgm:t>
    </dgm:pt>
    <dgm:pt modelId="{2E36F348-7818-4B0C-9F38-59CB8914A835}" type="pres">
      <dgm:prSet presAssocID="{35661FBE-F708-4D0F-B322-5A7C059B9318}" presName="composite" presStyleCnt="0">
        <dgm:presLayoutVars>
          <dgm:chMax val="5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3BC43EAA-6B5F-4469-BC84-9E5EDCA13AA5}" type="pres">
      <dgm:prSet presAssocID="{35661FBE-F708-4D0F-B322-5A7C059B9318}" presName="cycle" presStyleCnt="0"/>
      <dgm:spPr/>
    </dgm:pt>
    <dgm:pt modelId="{043EEC1A-622F-4884-80F6-6FE92313C515}" type="pres">
      <dgm:prSet presAssocID="{35661FBE-F708-4D0F-B322-5A7C059B9318}" presName="centerShape" presStyleCnt="0"/>
      <dgm:spPr/>
    </dgm:pt>
    <dgm:pt modelId="{0843ED93-3865-4277-8F3B-2C3BF06A3597}" type="pres">
      <dgm:prSet presAssocID="{35661FBE-F708-4D0F-B322-5A7C059B9318}" presName="connSite" presStyleLbl="node1" presStyleIdx="0" presStyleCnt="5"/>
      <dgm:spPr/>
    </dgm:pt>
    <dgm:pt modelId="{C30DFB32-DEFC-4E12-9D2C-FF0396DFE633}" type="pres">
      <dgm:prSet presAssocID="{35661FBE-F708-4D0F-B322-5A7C059B9318}" presName="visible" presStyleLbl="node1" presStyleIdx="0" presStyleCnt="5" custLinFactNeighborX="-10418" custLinFactNeighborY="14531"/>
      <dgm:spPr/>
    </dgm:pt>
    <dgm:pt modelId="{200F2F78-D05E-433A-96C6-B781C5AD8922}" type="pres">
      <dgm:prSet presAssocID="{A6BCFD96-C45D-446C-88AB-68C4B6734A60}" presName="Name25" presStyleLbl="parChTrans1D1" presStyleIdx="0" presStyleCnt="4"/>
      <dgm:spPr/>
      <dgm:t>
        <a:bodyPr/>
        <a:lstStyle/>
        <a:p>
          <a:endParaRPr lang="ru-RU"/>
        </a:p>
      </dgm:t>
    </dgm:pt>
    <dgm:pt modelId="{65B93D9E-7853-4A76-9664-DC8315E35065}" type="pres">
      <dgm:prSet presAssocID="{BB6AE5EC-C785-4EFB-BD94-9CCE825147E8}" presName="node" presStyleCnt="0"/>
      <dgm:spPr/>
    </dgm:pt>
    <dgm:pt modelId="{BAE448C0-2685-4871-A571-FDB9F3EF3989}" type="pres">
      <dgm:prSet presAssocID="{BB6AE5EC-C785-4EFB-BD94-9CCE825147E8}" presName="parentNode" presStyleLbl="node1" presStyleIdx="1" presStyleCnt="5" custScaleX="127313" custLinFactNeighborX="-3667" custLinFactNeighborY="-6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F060990-4301-4DC8-9B9C-2AC8357C3725}" type="pres">
      <dgm:prSet presAssocID="{BB6AE5EC-C785-4EFB-BD94-9CCE825147E8}" presName="childNode" presStyleLbl="revTx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1CF159B-7C55-4680-A3F5-A542C5D3B0A9}" type="pres">
      <dgm:prSet presAssocID="{86A08959-420A-45BB-9FF9-966C9709583B}" presName="Name25" presStyleLbl="parChTrans1D1" presStyleIdx="1" presStyleCnt="4"/>
      <dgm:spPr/>
      <dgm:t>
        <a:bodyPr/>
        <a:lstStyle/>
        <a:p>
          <a:endParaRPr lang="ru-RU"/>
        </a:p>
      </dgm:t>
    </dgm:pt>
    <dgm:pt modelId="{CF61FB7D-8232-4959-805E-C5EED4201EFC}" type="pres">
      <dgm:prSet presAssocID="{6F8230F7-12B2-444A-BB96-C6945E7F5E6E}" presName="node" presStyleCnt="0"/>
      <dgm:spPr/>
    </dgm:pt>
    <dgm:pt modelId="{7BBED2C5-BD99-4D77-9879-D3EFBE8390DE}" type="pres">
      <dgm:prSet presAssocID="{6F8230F7-12B2-444A-BB96-C6945E7F5E6E}" presName="parentNode" presStyleLbl="node1" presStyleIdx="2" presStyleCnt="5" custAng="0" custScaleX="126024" custLinFactNeighborX="-4838" custLinFactNeighborY="-2059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72D1814-9B6E-4B56-8FFE-3F63ED0FE361}" type="pres">
      <dgm:prSet presAssocID="{6F8230F7-12B2-444A-BB96-C6945E7F5E6E}" presName="childNode" presStyleLbl="revTx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62FD6CE-8D57-4813-BFD4-A69F0CC5B0ED}" type="pres">
      <dgm:prSet presAssocID="{3C52088D-F6DD-4BFD-B611-17580FC9FC2A}" presName="Name25" presStyleLbl="parChTrans1D1" presStyleIdx="2" presStyleCnt="4"/>
      <dgm:spPr/>
      <dgm:t>
        <a:bodyPr/>
        <a:lstStyle/>
        <a:p>
          <a:endParaRPr lang="ru-RU"/>
        </a:p>
      </dgm:t>
    </dgm:pt>
    <dgm:pt modelId="{836A55EA-315B-4B86-9B06-0FE3F6A4B41C}" type="pres">
      <dgm:prSet presAssocID="{5DB73417-FCB2-45C6-AF49-4A3591C9DED3}" presName="node" presStyleCnt="0"/>
      <dgm:spPr/>
    </dgm:pt>
    <dgm:pt modelId="{6310A948-C5D8-480A-87E0-0AB0DF12DE90}" type="pres">
      <dgm:prSet presAssocID="{5DB73417-FCB2-45C6-AF49-4A3591C9DED3}" presName="parentNode" presStyleLbl="node1" presStyleIdx="3" presStyleCnt="5" custScaleX="121302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0B7B034-E160-4CFE-B970-ED4849143C64}" type="pres">
      <dgm:prSet presAssocID="{5DB73417-FCB2-45C6-AF49-4A3591C9DED3}" presName="childNode" presStyleLbl="revTx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609D2AB-381A-4C0B-8249-257A94A1B645}" type="pres">
      <dgm:prSet presAssocID="{1FB2EAB7-E685-4FB2-AB50-CA78C07061F9}" presName="Name25" presStyleLbl="parChTrans1D1" presStyleIdx="3" presStyleCnt="4"/>
      <dgm:spPr/>
      <dgm:t>
        <a:bodyPr/>
        <a:lstStyle/>
        <a:p>
          <a:endParaRPr lang="ru-RU"/>
        </a:p>
      </dgm:t>
    </dgm:pt>
    <dgm:pt modelId="{5B55ABF4-9BF3-49D7-9FD8-DA5623222F80}" type="pres">
      <dgm:prSet presAssocID="{C4C7EDFD-A004-42E4-8BF9-AF4E9C771D7A}" presName="node" presStyleCnt="0"/>
      <dgm:spPr/>
    </dgm:pt>
    <dgm:pt modelId="{557EF08F-28F1-4339-828C-C8B20B90CEB7}" type="pres">
      <dgm:prSet presAssocID="{C4C7EDFD-A004-42E4-8BF9-AF4E9C771D7A}" presName="parentNode" presStyleLbl="node1" presStyleIdx="4" presStyleCnt="5" custScaleX="131255" custScaleY="116846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5158939-463A-4C69-82C6-72979702C24B}" type="pres">
      <dgm:prSet presAssocID="{C4C7EDFD-A004-42E4-8BF9-AF4E9C771D7A}" presName="childNode" presStyleLbl="revTx" presStyleIdx="2" presStyleCnt="3">
        <dgm:presLayoutVars>
          <dgm:bulletEnabled val="1"/>
        </dgm:presLayoutVars>
      </dgm:prSet>
      <dgm:spPr/>
    </dgm:pt>
  </dgm:ptLst>
  <dgm:cxnLst>
    <dgm:cxn modelId="{1F0F5141-CAB4-43EE-9EE3-BF274B030EBF}" type="presOf" srcId="{A5320693-FE41-427D-8A66-5A55E9E26218}" destId="{072D1814-9B6E-4B56-8FFE-3F63ED0FE361}" srcOrd="0" destOrd="0" presId="urn:microsoft.com/office/officeart/2005/8/layout/radial2"/>
    <dgm:cxn modelId="{DF1415AA-35DA-49AA-9A7A-ADC415A35F0A}" type="presOf" srcId="{1FB2EAB7-E685-4FB2-AB50-CA78C07061F9}" destId="{F609D2AB-381A-4C0B-8249-257A94A1B645}" srcOrd="0" destOrd="0" presId="urn:microsoft.com/office/officeart/2005/8/layout/radial2"/>
    <dgm:cxn modelId="{D34213D8-A0C5-4A01-9E08-39C8A72CB0E4}" srcId="{BB6AE5EC-C785-4EFB-BD94-9CCE825147E8}" destId="{A44113CE-12F6-4BA5-A768-9BFDB8EB4F0A}" srcOrd="0" destOrd="0" parTransId="{94EC419B-7D45-479E-A5BB-2689478DBB3C}" sibTransId="{54EE3F16-BF89-4069-AD03-2F21FEBED6AE}"/>
    <dgm:cxn modelId="{77C6D0D3-35E1-46CA-8FE3-12B891622578}" srcId="{5DB73417-FCB2-45C6-AF49-4A3591C9DED3}" destId="{A9A75772-4359-4010-8C99-88F5810803AC}" srcOrd="0" destOrd="0" parTransId="{FABB938F-57D2-4653-8C74-BDEE8CB73622}" sibTransId="{9EFBF912-9E15-4EB7-B23F-3A837C36671B}"/>
    <dgm:cxn modelId="{7A4CEBF6-6EA3-4723-8CEB-1289028DC608}" type="presOf" srcId="{A44113CE-12F6-4BA5-A768-9BFDB8EB4F0A}" destId="{8F060990-4301-4DC8-9B9C-2AC8357C3725}" srcOrd="0" destOrd="0" presId="urn:microsoft.com/office/officeart/2005/8/layout/radial2"/>
    <dgm:cxn modelId="{3D17782F-6C4F-4672-A3B4-D5D00E15CED4}" type="presOf" srcId="{6F8230F7-12B2-444A-BB96-C6945E7F5E6E}" destId="{7BBED2C5-BD99-4D77-9879-D3EFBE8390DE}" srcOrd="0" destOrd="0" presId="urn:microsoft.com/office/officeart/2005/8/layout/radial2"/>
    <dgm:cxn modelId="{EC8E6F74-D5C9-4156-866E-C42A75121DCE}" type="presOf" srcId="{C4C7EDFD-A004-42E4-8BF9-AF4E9C771D7A}" destId="{557EF08F-28F1-4339-828C-C8B20B90CEB7}" srcOrd="0" destOrd="0" presId="urn:microsoft.com/office/officeart/2005/8/layout/radial2"/>
    <dgm:cxn modelId="{B5EF3122-1408-41A3-96A7-275D93EE090E}" type="presOf" srcId="{A9A75772-4359-4010-8C99-88F5810803AC}" destId="{D0B7B034-E160-4CFE-B970-ED4849143C64}" srcOrd="0" destOrd="0" presId="urn:microsoft.com/office/officeart/2005/8/layout/radial2"/>
    <dgm:cxn modelId="{9BBFACA7-CE4E-42A4-BA63-FF3B887E22F3}" type="presOf" srcId="{BB6AE5EC-C785-4EFB-BD94-9CCE825147E8}" destId="{BAE448C0-2685-4871-A571-FDB9F3EF3989}" srcOrd="0" destOrd="0" presId="urn:microsoft.com/office/officeart/2005/8/layout/radial2"/>
    <dgm:cxn modelId="{D7786A04-8358-4220-89D1-62CFE015AE32}" type="presOf" srcId="{A6BCFD96-C45D-446C-88AB-68C4B6734A60}" destId="{200F2F78-D05E-433A-96C6-B781C5AD8922}" srcOrd="0" destOrd="0" presId="urn:microsoft.com/office/officeart/2005/8/layout/radial2"/>
    <dgm:cxn modelId="{369892FC-0216-4C05-8271-BEED531B76E6}" srcId="{35661FBE-F708-4D0F-B322-5A7C059B9318}" destId="{6F8230F7-12B2-444A-BB96-C6945E7F5E6E}" srcOrd="1" destOrd="0" parTransId="{86A08959-420A-45BB-9FF9-966C9709583B}" sibTransId="{854C1936-DA74-4586-A6E1-81915F145FFE}"/>
    <dgm:cxn modelId="{98C9658C-0EDA-4D96-B1BF-826062D3882E}" type="presOf" srcId="{3C52088D-F6DD-4BFD-B611-17580FC9FC2A}" destId="{562FD6CE-8D57-4813-BFD4-A69F0CC5B0ED}" srcOrd="0" destOrd="0" presId="urn:microsoft.com/office/officeart/2005/8/layout/radial2"/>
    <dgm:cxn modelId="{0C60B4A2-FA39-4814-BF3B-8BC7BF16478B}" type="presOf" srcId="{35661FBE-F708-4D0F-B322-5A7C059B9318}" destId="{2E36F348-7818-4B0C-9F38-59CB8914A835}" srcOrd="0" destOrd="0" presId="urn:microsoft.com/office/officeart/2005/8/layout/radial2"/>
    <dgm:cxn modelId="{B26CFE23-26D8-41CB-80A5-C0363917A0B8}" type="presOf" srcId="{5DB73417-FCB2-45C6-AF49-4A3591C9DED3}" destId="{6310A948-C5D8-480A-87E0-0AB0DF12DE90}" srcOrd="0" destOrd="0" presId="urn:microsoft.com/office/officeart/2005/8/layout/radial2"/>
    <dgm:cxn modelId="{B0B1EA32-5BFF-45D6-BE25-5FC3818E308F}" srcId="{6F8230F7-12B2-444A-BB96-C6945E7F5E6E}" destId="{A5320693-FE41-427D-8A66-5A55E9E26218}" srcOrd="0" destOrd="0" parTransId="{0C0BDB03-83D8-4845-8A09-C0B8168313BB}" sibTransId="{87221FD0-91DD-452D-B678-2619A717D713}"/>
    <dgm:cxn modelId="{55E548B6-FD5D-4A14-91D4-CDBACEF5318D}" srcId="{35661FBE-F708-4D0F-B322-5A7C059B9318}" destId="{5DB73417-FCB2-45C6-AF49-4A3591C9DED3}" srcOrd="2" destOrd="0" parTransId="{3C52088D-F6DD-4BFD-B611-17580FC9FC2A}" sibTransId="{9C762BF0-B041-4F39-A47A-62B23BF86DB0}"/>
    <dgm:cxn modelId="{89979F0A-1CDA-4A7B-80FA-38C0F83D1052}" srcId="{35661FBE-F708-4D0F-B322-5A7C059B9318}" destId="{C4C7EDFD-A004-42E4-8BF9-AF4E9C771D7A}" srcOrd="3" destOrd="0" parTransId="{1FB2EAB7-E685-4FB2-AB50-CA78C07061F9}" sibTransId="{67C6DAB9-0E93-4867-9D3F-ACE95F158197}"/>
    <dgm:cxn modelId="{EDDF353D-2588-4EDE-BC9D-3121C7DF0F71}" type="presOf" srcId="{86A08959-420A-45BB-9FF9-966C9709583B}" destId="{F1CF159B-7C55-4680-A3F5-A542C5D3B0A9}" srcOrd="0" destOrd="0" presId="urn:microsoft.com/office/officeart/2005/8/layout/radial2"/>
    <dgm:cxn modelId="{CBDA4A77-062A-4060-B064-887217A00EEC}" srcId="{35661FBE-F708-4D0F-B322-5A7C059B9318}" destId="{BB6AE5EC-C785-4EFB-BD94-9CCE825147E8}" srcOrd="0" destOrd="0" parTransId="{A6BCFD96-C45D-446C-88AB-68C4B6734A60}" sibTransId="{FE16457D-1114-425F-8EF6-E4ED71B7367B}"/>
    <dgm:cxn modelId="{1048D357-07AB-4EF7-A7C7-E6151AF9AE0A}" type="presParOf" srcId="{2E36F348-7818-4B0C-9F38-59CB8914A835}" destId="{3BC43EAA-6B5F-4469-BC84-9E5EDCA13AA5}" srcOrd="0" destOrd="0" presId="urn:microsoft.com/office/officeart/2005/8/layout/radial2"/>
    <dgm:cxn modelId="{17F0DE07-FDF9-4DF5-B43E-FAEF6103AB23}" type="presParOf" srcId="{3BC43EAA-6B5F-4469-BC84-9E5EDCA13AA5}" destId="{043EEC1A-622F-4884-80F6-6FE92313C515}" srcOrd="0" destOrd="0" presId="urn:microsoft.com/office/officeart/2005/8/layout/radial2"/>
    <dgm:cxn modelId="{C5CAEAC9-B739-416D-A313-3A97FA06980B}" type="presParOf" srcId="{043EEC1A-622F-4884-80F6-6FE92313C515}" destId="{0843ED93-3865-4277-8F3B-2C3BF06A3597}" srcOrd="0" destOrd="0" presId="urn:microsoft.com/office/officeart/2005/8/layout/radial2"/>
    <dgm:cxn modelId="{B15474C5-A8E0-4EE2-A9D7-8715B879D9CE}" type="presParOf" srcId="{043EEC1A-622F-4884-80F6-6FE92313C515}" destId="{C30DFB32-DEFC-4E12-9D2C-FF0396DFE633}" srcOrd="1" destOrd="0" presId="urn:microsoft.com/office/officeart/2005/8/layout/radial2"/>
    <dgm:cxn modelId="{9E1B4426-501B-499E-9197-9E015C30D16A}" type="presParOf" srcId="{3BC43EAA-6B5F-4469-BC84-9E5EDCA13AA5}" destId="{200F2F78-D05E-433A-96C6-B781C5AD8922}" srcOrd="1" destOrd="0" presId="urn:microsoft.com/office/officeart/2005/8/layout/radial2"/>
    <dgm:cxn modelId="{246500DF-9059-4190-9035-489D64BD1E1A}" type="presParOf" srcId="{3BC43EAA-6B5F-4469-BC84-9E5EDCA13AA5}" destId="{65B93D9E-7853-4A76-9664-DC8315E35065}" srcOrd="2" destOrd="0" presId="urn:microsoft.com/office/officeart/2005/8/layout/radial2"/>
    <dgm:cxn modelId="{BEA5DD5E-2D41-4F2C-8E27-A6B3AE4CA795}" type="presParOf" srcId="{65B93D9E-7853-4A76-9664-DC8315E35065}" destId="{BAE448C0-2685-4871-A571-FDB9F3EF3989}" srcOrd="0" destOrd="0" presId="urn:microsoft.com/office/officeart/2005/8/layout/radial2"/>
    <dgm:cxn modelId="{4908BD0A-119F-4A4D-86B4-D9CBC023720C}" type="presParOf" srcId="{65B93D9E-7853-4A76-9664-DC8315E35065}" destId="{8F060990-4301-4DC8-9B9C-2AC8357C3725}" srcOrd="1" destOrd="0" presId="urn:microsoft.com/office/officeart/2005/8/layout/radial2"/>
    <dgm:cxn modelId="{A3BC156B-A85C-4436-AC4A-235D7E2BB85B}" type="presParOf" srcId="{3BC43EAA-6B5F-4469-BC84-9E5EDCA13AA5}" destId="{F1CF159B-7C55-4680-A3F5-A542C5D3B0A9}" srcOrd="3" destOrd="0" presId="urn:microsoft.com/office/officeart/2005/8/layout/radial2"/>
    <dgm:cxn modelId="{6BE8D600-1976-4FA5-95C9-8DC98746C8CB}" type="presParOf" srcId="{3BC43EAA-6B5F-4469-BC84-9E5EDCA13AA5}" destId="{CF61FB7D-8232-4959-805E-C5EED4201EFC}" srcOrd="4" destOrd="0" presId="urn:microsoft.com/office/officeart/2005/8/layout/radial2"/>
    <dgm:cxn modelId="{D23A2BFC-DA81-4137-AF6E-0653ECB33661}" type="presParOf" srcId="{CF61FB7D-8232-4959-805E-C5EED4201EFC}" destId="{7BBED2C5-BD99-4D77-9879-D3EFBE8390DE}" srcOrd="0" destOrd="0" presId="urn:microsoft.com/office/officeart/2005/8/layout/radial2"/>
    <dgm:cxn modelId="{93B2A152-C3C0-4C60-8226-C83585CF7589}" type="presParOf" srcId="{CF61FB7D-8232-4959-805E-C5EED4201EFC}" destId="{072D1814-9B6E-4B56-8FFE-3F63ED0FE361}" srcOrd="1" destOrd="0" presId="urn:microsoft.com/office/officeart/2005/8/layout/radial2"/>
    <dgm:cxn modelId="{830E263B-4D6F-4934-BF16-FEAADBA00B22}" type="presParOf" srcId="{3BC43EAA-6B5F-4469-BC84-9E5EDCA13AA5}" destId="{562FD6CE-8D57-4813-BFD4-A69F0CC5B0ED}" srcOrd="5" destOrd="0" presId="urn:microsoft.com/office/officeart/2005/8/layout/radial2"/>
    <dgm:cxn modelId="{D9F98CA9-A33D-4C53-80CE-80751D2F66AA}" type="presParOf" srcId="{3BC43EAA-6B5F-4469-BC84-9E5EDCA13AA5}" destId="{836A55EA-315B-4B86-9B06-0FE3F6A4B41C}" srcOrd="6" destOrd="0" presId="urn:microsoft.com/office/officeart/2005/8/layout/radial2"/>
    <dgm:cxn modelId="{227203BF-093F-4480-9B41-C3E412B66E64}" type="presParOf" srcId="{836A55EA-315B-4B86-9B06-0FE3F6A4B41C}" destId="{6310A948-C5D8-480A-87E0-0AB0DF12DE90}" srcOrd="0" destOrd="0" presId="urn:microsoft.com/office/officeart/2005/8/layout/radial2"/>
    <dgm:cxn modelId="{F2EF946C-5D80-4181-AADD-F67C2CD77BFE}" type="presParOf" srcId="{836A55EA-315B-4B86-9B06-0FE3F6A4B41C}" destId="{D0B7B034-E160-4CFE-B970-ED4849143C64}" srcOrd="1" destOrd="0" presId="urn:microsoft.com/office/officeart/2005/8/layout/radial2"/>
    <dgm:cxn modelId="{5939FF5A-D727-4340-9FE5-719376599D2B}" type="presParOf" srcId="{3BC43EAA-6B5F-4469-BC84-9E5EDCA13AA5}" destId="{F609D2AB-381A-4C0B-8249-257A94A1B645}" srcOrd="7" destOrd="0" presId="urn:microsoft.com/office/officeart/2005/8/layout/radial2"/>
    <dgm:cxn modelId="{D632FC5A-F994-4F93-8074-8E99F72367E4}" type="presParOf" srcId="{3BC43EAA-6B5F-4469-BC84-9E5EDCA13AA5}" destId="{5B55ABF4-9BF3-49D7-9FD8-DA5623222F80}" srcOrd="8" destOrd="0" presId="urn:microsoft.com/office/officeart/2005/8/layout/radial2"/>
    <dgm:cxn modelId="{E7BEB3FE-EA53-46E0-AFF4-91E4A26A3C50}" type="presParOf" srcId="{5B55ABF4-9BF3-49D7-9FD8-DA5623222F80}" destId="{557EF08F-28F1-4339-828C-C8B20B90CEB7}" srcOrd="0" destOrd="0" presId="urn:microsoft.com/office/officeart/2005/8/layout/radial2"/>
    <dgm:cxn modelId="{64F9265A-97F3-46FA-9627-F5D02951D577}" type="presParOf" srcId="{5B55ABF4-9BF3-49D7-9FD8-DA5623222F80}" destId="{05158939-463A-4C69-82C6-72979702C24B}" srcOrd="1" destOrd="0" presId="urn:microsoft.com/office/officeart/2005/8/layout/radial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71F046DE-2CC5-4512-83EC-2B5B0B169B1F}" type="doc">
      <dgm:prSet loTypeId="urn:microsoft.com/office/officeart/2005/8/layout/radial2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1FAC6977-57C4-4FCD-B5C9-2C4C9036756F}">
      <dgm:prSet phldrT="[Текст]" custT="1"/>
      <dgm:spPr/>
      <dgm:t>
        <a:bodyPr/>
        <a:lstStyle/>
        <a:p>
          <a:r>
            <a:rPr lang="ru-RU" sz="2000" dirty="0" err="1" smtClean="0"/>
            <a:t>Ме</a:t>
          </a:r>
          <a:r>
            <a:rPr lang="ru-RU" sz="2000" dirty="0" smtClean="0"/>
            <a:t> до </a:t>
          </a:r>
          <a:r>
            <a:rPr lang="en-US" sz="2000" dirty="0" err="1" smtClean="0"/>
            <a:t>Mq</a:t>
          </a:r>
          <a:endParaRPr lang="ru-RU" sz="2000" dirty="0"/>
        </a:p>
      </dgm:t>
    </dgm:pt>
    <dgm:pt modelId="{5ACC9F20-E0BF-4113-B554-B46BC09969CA}" type="parTrans" cxnId="{73955E2A-E0E0-4134-898D-951CDD541C91}">
      <dgm:prSet/>
      <dgm:spPr/>
      <dgm:t>
        <a:bodyPr/>
        <a:lstStyle/>
        <a:p>
          <a:endParaRPr lang="ru-RU"/>
        </a:p>
      </dgm:t>
    </dgm:pt>
    <dgm:pt modelId="{A4AF8826-D1BB-4EF6-9DD1-3766E9F4C315}" type="sibTrans" cxnId="{73955E2A-E0E0-4134-898D-951CDD541C91}">
      <dgm:prSet/>
      <dgm:spPr/>
      <dgm:t>
        <a:bodyPr/>
        <a:lstStyle/>
        <a:p>
          <a:endParaRPr lang="ru-RU"/>
        </a:p>
      </dgm:t>
    </dgm:pt>
    <dgm:pt modelId="{FF64DE56-EE3A-4767-8407-AE509971A7E0}">
      <dgm:prSet phldrT="[Текст]" custT="1"/>
      <dgm:spPr/>
      <dgm:t>
        <a:bodyPr/>
        <a:lstStyle/>
        <a:p>
          <a:r>
            <a:rPr lang="ru-RU" sz="5100" dirty="0" smtClean="0"/>
            <a:t> </a:t>
          </a:r>
          <a:r>
            <a:rPr lang="en-US" sz="3200" dirty="0" err="1" smtClean="0"/>
            <a:t>MeOH</a:t>
          </a:r>
          <a:r>
            <a:rPr lang="en-US" sz="3200" dirty="0" smtClean="0"/>
            <a:t> + H</a:t>
          </a:r>
          <a:r>
            <a:rPr lang="en-US" sz="3200" baseline="-25000" dirty="0" smtClean="0"/>
            <a:t>2</a:t>
          </a:r>
          <a:endParaRPr lang="ru-RU" sz="3200" baseline="-25000" dirty="0"/>
        </a:p>
      </dgm:t>
    </dgm:pt>
    <dgm:pt modelId="{224D1D80-7574-40F1-A44C-04A0F4F5D024}" type="parTrans" cxnId="{DE83DBFF-3E82-4D5F-B165-C1F7A2EAF3DB}">
      <dgm:prSet/>
      <dgm:spPr/>
      <dgm:t>
        <a:bodyPr/>
        <a:lstStyle/>
        <a:p>
          <a:endParaRPr lang="ru-RU"/>
        </a:p>
      </dgm:t>
    </dgm:pt>
    <dgm:pt modelId="{AF623380-6B82-4F45-B14A-A418A573D403}" type="sibTrans" cxnId="{DE83DBFF-3E82-4D5F-B165-C1F7A2EAF3DB}">
      <dgm:prSet/>
      <dgm:spPr/>
      <dgm:t>
        <a:bodyPr/>
        <a:lstStyle/>
        <a:p>
          <a:endParaRPr lang="ru-RU"/>
        </a:p>
      </dgm:t>
    </dgm:pt>
    <dgm:pt modelId="{F38E41C4-B5FA-4756-A030-D24612D37167}">
      <dgm:prSet phldrT="[Текст]" custT="1"/>
      <dgm:spPr/>
      <dgm:t>
        <a:bodyPr/>
        <a:lstStyle/>
        <a:p>
          <a:r>
            <a:rPr lang="en-US" sz="2000" dirty="0" smtClean="0"/>
            <a:t>Me </a:t>
          </a:r>
          <a:r>
            <a:rPr lang="ru-RU" sz="2000" dirty="0" smtClean="0"/>
            <a:t>от </a:t>
          </a:r>
          <a:r>
            <a:rPr lang="en-US" sz="2000" dirty="0" err="1" smtClean="0"/>
            <a:t>Mq</a:t>
          </a:r>
          <a:r>
            <a:rPr lang="en-US" sz="2000" dirty="0" smtClean="0"/>
            <a:t> </a:t>
          </a:r>
          <a:r>
            <a:rPr lang="ru-RU" sz="2000" dirty="0" smtClean="0"/>
            <a:t>до </a:t>
          </a:r>
          <a:r>
            <a:rPr lang="en-US" sz="2000" dirty="0" smtClean="0"/>
            <a:t>H</a:t>
          </a:r>
          <a:endParaRPr lang="ru-RU" sz="2000" dirty="0"/>
        </a:p>
      </dgm:t>
    </dgm:pt>
    <dgm:pt modelId="{F51B4ECD-9E41-4A6A-85F6-0BDC607DEE62}" type="parTrans" cxnId="{3B5C4D17-F4B4-450C-AF17-07FCAFEDBBD1}">
      <dgm:prSet/>
      <dgm:spPr/>
      <dgm:t>
        <a:bodyPr/>
        <a:lstStyle/>
        <a:p>
          <a:endParaRPr lang="ru-RU"/>
        </a:p>
      </dgm:t>
    </dgm:pt>
    <dgm:pt modelId="{8BDBD126-DAFA-4C5E-AD82-19A739B0BB1F}" type="sibTrans" cxnId="{3B5C4D17-F4B4-450C-AF17-07FCAFEDBBD1}">
      <dgm:prSet/>
      <dgm:spPr/>
      <dgm:t>
        <a:bodyPr/>
        <a:lstStyle/>
        <a:p>
          <a:endParaRPr lang="ru-RU"/>
        </a:p>
      </dgm:t>
    </dgm:pt>
    <dgm:pt modelId="{20EAB779-5EEB-4E3E-A0C4-0EC5D8AFFB9E}">
      <dgm:prSet phldrT="[Текст]" custT="1"/>
      <dgm:spPr/>
      <dgm:t>
        <a:bodyPr/>
        <a:lstStyle/>
        <a:p>
          <a:r>
            <a:rPr lang="en-US" sz="3600" dirty="0" err="1" smtClean="0"/>
            <a:t>MeO</a:t>
          </a:r>
          <a:r>
            <a:rPr lang="en-US" sz="3600" dirty="0" smtClean="0"/>
            <a:t> + H</a:t>
          </a:r>
          <a:r>
            <a:rPr lang="en-US" sz="3600" baseline="-25000" dirty="0" smtClean="0"/>
            <a:t>2</a:t>
          </a:r>
          <a:endParaRPr lang="ru-RU" sz="3600" baseline="-25000" dirty="0"/>
        </a:p>
      </dgm:t>
    </dgm:pt>
    <dgm:pt modelId="{169F11B8-EA53-4A22-BADE-43625EE0B861}" type="parTrans" cxnId="{4D4E5109-D959-482D-9A5B-DE8F8C1AC3BE}">
      <dgm:prSet/>
      <dgm:spPr/>
      <dgm:t>
        <a:bodyPr/>
        <a:lstStyle/>
        <a:p>
          <a:endParaRPr lang="ru-RU"/>
        </a:p>
      </dgm:t>
    </dgm:pt>
    <dgm:pt modelId="{018EDDA7-3B9D-4D23-A629-48BF4E639D85}" type="sibTrans" cxnId="{4D4E5109-D959-482D-9A5B-DE8F8C1AC3BE}">
      <dgm:prSet/>
      <dgm:spPr/>
      <dgm:t>
        <a:bodyPr/>
        <a:lstStyle/>
        <a:p>
          <a:endParaRPr lang="ru-RU"/>
        </a:p>
      </dgm:t>
    </dgm:pt>
    <dgm:pt modelId="{A3B1E283-7FA1-4262-86CF-7AFAF0B20155}">
      <dgm:prSet phldrT="[Текст]" custT="1"/>
      <dgm:spPr/>
      <dgm:t>
        <a:bodyPr/>
        <a:lstStyle/>
        <a:p>
          <a:r>
            <a:rPr lang="en-US" sz="2000" dirty="0" smtClean="0"/>
            <a:t>Me </a:t>
          </a:r>
          <a:r>
            <a:rPr lang="ru-RU" sz="2000" dirty="0" smtClean="0"/>
            <a:t>после </a:t>
          </a:r>
          <a:r>
            <a:rPr lang="en-US" sz="2000" dirty="0" smtClean="0"/>
            <a:t>H</a:t>
          </a:r>
          <a:endParaRPr lang="ru-RU" sz="2000" dirty="0"/>
        </a:p>
      </dgm:t>
    </dgm:pt>
    <dgm:pt modelId="{DF0B4B08-3A38-4802-B62F-9E210FCAC79D}" type="parTrans" cxnId="{759945E6-399D-461C-AF65-A364B6A7B813}">
      <dgm:prSet/>
      <dgm:spPr/>
      <dgm:t>
        <a:bodyPr/>
        <a:lstStyle/>
        <a:p>
          <a:endParaRPr lang="ru-RU"/>
        </a:p>
      </dgm:t>
    </dgm:pt>
    <dgm:pt modelId="{EC960A52-90A9-4F18-87DD-9A64ED6A8F45}" type="sibTrans" cxnId="{759945E6-399D-461C-AF65-A364B6A7B813}">
      <dgm:prSet/>
      <dgm:spPr/>
      <dgm:t>
        <a:bodyPr/>
        <a:lstStyle/>
        <a:p>
          <a:endParaRPr lang="ru-RU"/>
        </a:p>
      </dgm:t>
    </dgm:pt>
    <dgm:pt modelId="{9B1D9698-9A4F-43E3-8E4F-8C1D9080119C}">
      <dgm:prSet phldrT="[Текст]" custT="1"/>
      <dgm:spPr/>
      <dgm:t>
        <a:bodyPr/>
        <a:lstStyle/>
        <a:p>
          <a:r>
            <a:rPr lang="ru-RU" sz="3600" dirty="0" smtClean="0"/>
            <a:t>Нет реакции</a:t>
          </a:r>
          <a:endParaRPr lang="ru-RU" sz="3600" dirty="0"/>
        </a:p>
      </dgm:t>
    </dgm:pt>
    <dgm:pt modelId="{4DDC9903-1AD3-462A-9650-27A9AA1B2144}" type="parTrans" cxnId="{7607CEDA-BABE-42BE-B869-FA906D958737}">
      <dgm:prSet/>
      <dgm:spPr/>
      <dgm:t>
        <a:bodyPr/>
        <a:lstStyle/>
        <a:p>
          <a:endParaRPr lang="ru-RU"/>
        </a:p>
      </dgm:t>
    </dgm:pt>
    <dgm:pt modelId="{77D42AB8-CEC2-4E9B-8A7A-B23CBE1C9D97}" type="sibTrans" cxnId="{7607CEDA-BABE-42BE-B869-FA906D958737}">
      <dgm:prSet/>
      <dgm:spPr/>
      <dgm:t>
        <a:bodyPr/>
        <a:lstStyle/>
        <a:p>
          <a:endParaRPr lang="ru-RU"/>
        </a:p>
      </dgm:t>
    </dgm:pt>
    <dgm:pt modelId="{784E033D-847B-44A9-8808-83487107E226}" type="pres">
      <dgm:prSet presAssocID="{71F046DE-2CC5-4512-83EC-2B5B0B169B1F}" presName="composite" presStyleCnt="0">
        <dgm:presLayoutVars>
          <dgm:chMax val="5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AE3C70AF-08D2-4A87-B784-8A5CBCA3265F}" type="pres">
      <dgm:prSet presAssocID="{71F046DE-2CC5-4512-83EC-2B5B0B169B1F}" presName="cycle" presStyleCnt="0"/>
      <dgm:spPr/>
    </dgm:pt>
    <dgm:pt modelId="{DEF62DF5-66F8-46D5-8EEE-2180C174D2AB}" type="pres">
      <dgm:prSet presAssocID="{71F046DE-2CC5-4512-83EC-2B5B0B169B1F}" presName="centerShape" presStyleCnt="0"/>
      <dgm:spPr/>
    </dgm:pt>
    <dgm:pt modelId="{05050747-EC78-4E7C-AB4D-B1B65AD5ECCF}" type="pres">
      <dgm:prSet presAssocID="{71F046DE-2CC5-4512-83EC-2B5B0B169B1F}" presName="connSite" presStyleLbl="node1" presStyleIdx="0" presStyleCnt="4"/>
      <dgm:spPr/>
    </dgm:pt>
    <dgm:pt modelId="{9EA1B097-E99D-4248-B77B-5A556C18A974}" type="pres">
      <dgm:prSet presAssocID="{71F046DE-2CC5-4512-83EC-2B5B0B169B1F}" presName="visible" presStyleLbl="node1" presStyleIdx="0" presStyleCnt="4"/>
      <dgm:spPr/>
    </dgm:pt>
    <dgm:pt modelId="{06105DBE-515B-46D3-88BE-D317E05E4879}" type="pres">
      <dgm:prSet presAssocID="{5ACC9F20-E0BF-4113-B554-B46BC09969CA}" presName="Name25" presStyleLbl="parChTrans1D1" presStyleIdx="0" presStyleCnt="3"/>
      <dgm:spPr/>
      <dgm:t>
        <a:bodyPr/>
        <a:lstStyle/>
        <a:p>
          <a:endParaRPr lang="ru-RU"/>
        </a:p>
      </dgm:t>
    </dgm:pt>
    <dgm:pt modelId="{B678AB28-E3B4-46B6-8075-EF27B59C0969}" type="pres">
      <dgm:prSet presAssocID="{1FAC6977-57C4-4FCD-B5C9-2C4C9036756F}" presName="node" presStyleCnt="0"/>
      <dgm:spPr/>
    </dgm:pt>
    <dgm:pt modelId="{6AA454B3-656B-4A5D-9B18-3DAAB368F9D2}" type="pres">
      <dgm:prSet presAssocID="{1FAC6977-57C4-4FCD-B5C9-2C4C9036756F}" presName="parentNode" presStyleLbl="node1" presStyleIdx="1" presStyleCnt="4" custScaleX="125890" custScaleY="9654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FCF6EAC-49AA-4882-9444-18FB0F186B1F}" type="pres">
      <dgm:prSet presAssocID="{1FAC6977-57C4-4FCD-B5C9-2C4C9036756F}" presName="childNode" presStyleLbl="revTx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1BF03AB-23EA-4B02-8574-6D5F51F885B4}" type="pres">
      <dgm:prSet presAssocID="{F51B4ECD-9E41-4A6A-85F6-0BDC607DEE62}" presName="Name25" presStyleLbl="parChTrans1D1" presStyleIdx="1" presStyleCnt="3"/>
      <dgm:spPr/>
      <dgm:t>
        <a:bodyPr/>
        <a:lstStyle/>
        <a:p>
          <a:endParaRPr lang="ru-RU"/>
        </a:p>
      </dgm:t>
    </dgm:pt>
    <dgm:pt modelId="{11EB5E09-3AD7-49B8-8E39-2D3DBE2B5A14}" type="pres">
      <dgm:prSet presAssocID="{F38E41C4-B5FA-4756-A030-D24612D37167}" presName="node" presStyleCnt="0"/>
      <dgm:spPr/>
    </dgm:pt>
    <dgm:pt modelId="{6928DE14-86BB-4B58-BDD5-4D71AA3AC87A}" type="pres">
      <dgm:prSet presAssocID="{F38E41C4-B5FA-4756-A030-D24612D37167}" presName="parentNode" presStyleLbl="node1" presStyleIdx="2" presStyleCnt="4" custScaleX="117511" custScaleY="11063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924C0E6-379F-4B99-BDB2-22C3CB717407}" type="pres">
      <dgm:prSet presAssocID="{F38E41C4-B5FA-4756-A030-D24612D37167}" presName="childNode" presStyleLbl="revTx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7899BE9-3DFF-44E4-999A-4BB5E732F39E}" type="pres">
      <dgm:prSet presAssocID="{DF0B4B08-3A38-4802-B62F-9E210FCAC79D}" presName="Name25" presStyleLbl="parChTrans1D1" presStyleIdx="2" presStyleCnt="3"/>
      <dgm:spPr/>
      <dgm:t>
        <a:bodyPr/>
        <a:lstStyle/>
        <a:p>
          <a:endParaRPr lang="ru-RU"/>
        </a:p>
      </dgm:t>
    </dgm:pt>
    <dgm:pt modelId="{44F4143C-835C-444A-9521-618F1D0FEF3A}" type="pres">
      <dgm:prSet presAssocID="{A3B1E283-7FA1-4262-86CF-7AFAF0B20155}" presName="node" presStyleCnt="0"/>
      <dgm:spPr/>
    </dgm:pt>
    <dgm:pt modelId="{69B7C117-2C5A-4F5E-BA03-EF6CB0164AA7}" type="pres">
      <dgm:prSet presAssocID="{A3B1E283-7FA1-4262-86CF-7AFAF0B20155}" presName="parentNode" presStyleLbl="node1" presStyleIdx="3" presStyleCnt="4" custScaleX="117246" custScaleY="11240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F858F7B-14AD-4DB9-B3ED-FCD3E19DFB3A}" type="pres">
      <dgm:prSet presAssocID="{A3B1E283-7FA1-4262-86CF-7AFAF0B20155}" presName="childNode" presStyleLbl="revTx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222A0D2E-5208-4BAC-8234-206357777EDF}" type="presOf" srcId="{A3B1E283-7FA1-4262-86CF-7AFAF0B20155}" destId="{69B7C117-2C5A-4F5E-BA03-EF6CB0164AA7}" srcOrd="0" destOrd="0" presId="urn:microsoft.com/office/officeart/2005/8/layout/radial2"/>
    <dgm:cxn modelId="{F73FCE9A-EF3A-4A98-9AAB-2F17E6549D54}" type="presOf" srcId="{20EAB779-5EEB-4E3E-A0C4-0EC5D8AFFB9E}" destId="{4924C0E6-379F-4B99-BDB2-22C3CB717407}" srcOrd="0" destOrd="0" presId="urn:microsoft.com/office/officeart/2005/8/layout/radial2"/>
    <dgm:cxn modelId="{73955E2A-E0E0-4134-898D-951CDD541C91}" srcId="{71F046DE-2CC5-4512-83EC-2B5B0B169B1F}" destId="{1FAC6977-57C4-4FCD-B5C9-2C4C9036756F}" srcOrd="0" destOrd="0" parTransId="{5ACC9F20-E0BF-4113-B554-B46BC09969CA}" sibTransId="{A4AF8826-D1BB-4EF6-9DD1-3766E9F4C315}"/>
    <dgm:cxn modelId="{759945E6-399D-461C-AF65-A364B6A7B813}" srcId="{71F046DE-2CC5-4512-83EC-2B5B0B169B1F}" destId="{A3B1E283-7FA1-4262-86CF-7AFAF0B20155}" srcOrd="2" destOrd="0" parTransId="{DF0B4B08-3A38-4802-B62F-9E210FCAC79D}" sibTransId="{EC960A52-90A9-4F18-87DD-9A64ED6A8F45}"/>
    <dgm:cxn modelId="{4D4E5109-D959-482D-9A5B-DE8F8C1AC3BE}" srcId="{F38E41C4-B5FA-4756-A030-D24612D37167}" destId="{20EAB779-5EEB-4E3E-A0C4-0EC5D8AFFB9E}" srcOrd="0" destOrd="0" parTransId="{169F11B8-EA53-4A22-BADE-43625EE0B861}" sibTransId="{018EDDA7-3B9D-4D23-A629-48BF4E639D85}"/>
    <dgm:cxn modelId="{C3B25469-C1FA-4E12-A5C7-E19ED7AB126B}" type="presOf" srcId="{9B1D9698-9A4F-43E3-8E4F-8C1D9080119C}" destId="{CF858F7B-14AD-4DB9-B3ED-FCD3E19DFB3A}" srcOrd="0" destOrd="0" presId="urn:microsoft.com/office/officeart/2005/8/layout/radial2"/>
    <dgm:cxn modelId="{F49B0F39-1152-4148-9796-29956120D123}" type="presOf" srcId="{5ACC9F20-E0BF-4113-B554-B46BC09969CA}" destId="{06105DBE-515B-46D3-88BE-D317E05E4879}" srcOrd="0" destOrd="0" presId="urn:microsoft.com/office/officeart/2005/8/layout/radial2"/>
    <dgm:cxn modelId="{42C140D9-E759-400C-86EF-BBAB9606C1F0}" type="presOf" srcId="{DF0B4B08-3A38-4802-B62F-9E210FCAC79D}" destId="{57899BE9-3DFF-44E4-999A-4BB5E732F39E}" srcOrd="0" destOrd="0" presId="urn:microsoft.com/office/officeart/2005/8/layout/radial2"/>
    <dgm:cxn modelId="{1E466896-CC81-4E4C-AC53-3AE5AABC44BF}" type="presOf" srcId="{71F046DE-2CC5-4512-83EC-2B5B0B169B1F}" destId="{784E033D-847B-44A9-8808-83487107E226}" srcOrd="0" destOrd="0" presId="urn:microsoft.com/office/officeart/2005/8/layout/radial2"/>
    <dgm:cxn modelId="{06C36364-2995-4FC7-81AC-127FB24831F4}" type="presOf" srcId="{F38E41C4-B5FA-4756-A030-D24612D37167}" destId="{6928DE14-86BB-4B58-BDD5-4D71AA3AC87A}" srcOrd="0" destOrd="0" presId="urn:microsoft.com/office/officeart/2005/8/layout/radial2"/>
    <dgm:cxn modelId="{7607CEDA-BABE-42BE-B869-FA906D958737}" srcId="{A3B1E283-7FA1-4262-86CF-7AFAF0B20155}" destId="{9B1D9698-9A4F-43E3-8E4F-8C1D9080119C}" srcOrd="0" destOrd="0" parTransId="{4DDC9903-1AD3-462A-9650-27A9AA1B2144}" sibTransId="{77D42AB8-CEC2-4E9B-8A7A-B23CBE1C9D97}"/>
    <dgm:cxn modelId="{E3143E0A-6E26-41D4-ADDA-294E857053A0}" type="presOf" srcId="{FF64DE56-EE3A-4767-8407-AE509971A7E0}" destId="{4FCF6EAC-49AA-4882-9444-18FB0F186B1F}" srcOrd="0" destOrd="0" presId="urn:microsoft.com/office/officeart/2005/8/layout/radial2"/>
    <dgm:cxn modelId="{3B5C4D17-F4B4-450C-AF17-07FCAFEDBBD1}" srcId="{71F046DE-2CC5-4512-83EC-2B5B0B169B1F}" destId="{F38E41C4-B5FA-4756-A030-D24612D37167}" srcOrd="1" destOrd="0" parTransId="{F51B4ECD-9E41-4A6A-85F6-0BDC607DEE62}" sibTransId="{8BDBD126-DAFA-4C5E-AD82-19A739B0BB1F}"/>
    <dgm:cxn modelId="{DE83DBFF-3E82-4D5F-B165-C1F7A2EAF3DB}" srcId="{1FAC6977-57C4-4FCD-B5C9-2C4C9036756F}" destId="{FF64DE56-EE3A-4767-8407-AE509971A7E0}" srcOrd="0" destOrd="0" parTransId="{224D1D80-7574-40F1-A44C-04A0F4F5D024}" sibTransId="{AF623380-6B82-4F45-B14A-A418A573D403}"/>
    <dgm:cxn modelId="{5EE8D161-21BD-4850-A759-EE68D2E05DCA}" type="presOf" srcId="{F51B4ECD-9E41-4A6A-85F6-0BDC607DEE62}" destId="{31BF03AB-23EA-4B02-8574-6D5F51F885B4}" srcOrd="0" destOrd="0" presId="urn:microsoft.com/office/officeart/2005/8/layout/radial2"/>
    <dgm:cxn modelId="{AEEB9635-C3A4-49CC-8A42-77DFD4361DED}" type="presOf" srcId="{1FAC6977-57C4-4FCD-B5C9-2C4C9036756F}" destId="{6AA454B3-656B-4A5D-9B18-3DAAB368F9D2}" srcOrd="0" destOrd="0" presId="urn:microsoft.com/office/officeart/2005/8/layout/radial2"/>
    <dgm:cxn modelId="{264B45B8-C8A2-45CD-8211-BED37C627E19}" type="presParOf" srcId="{784E033D-847B-44A9-8808-83487107E226}" destId="{AE3C70AF-08D2-4A87-B784-8A5CBCA3265F}" srcOrd="0" destOrd="0" presId="urn:microsoft.com/office/officeart/2005/8/layout/radial2"/>
    <dgm:cxn modelId="{155C78F6-DCDB-473D-9902-AB2BABB815E4}" type="presParOf" srcId="{AE3C70AF-08D2-4A87-B784-8A5CBCA3265F}" destId="{DEF62DF5-66F8-46D5-8EEE-2180C174D2AB}" srcOrd="0" destOrd="0" presId="urn:microsoft.com/office/officeart/2005/8/layout/radial2"/>
    <dgm:cxn modelId="{33A7B468-D4EB-46CA-85FC-EA1BF48C6E66}" type="presParOf" srcId="{DEF62DF5-66F8-46D5-8EEE-2180C174D2AB}" destId="{05050747-EC78-4E7C-AB4D-B1B65AD5ECCF}" srcOrd="0" destOrd="0" presId="urn:microsoft.com/office/officeart/2005/8/layout/radial2"/>
    <dgm:cxn modelId="{19987D79-0F2F-4378-BC35-4BAF87AFE67B}" type="presParOf" srcId="{DEF62DF5-66F8-46D5-8EEE-2180C174D2AB}" destId="{9EA1B097-E99D-4248-B77B-5A556C18A974}" srcOrd="1" destOrd="0" presId="urn:microsoft.com/office/officeart/2005/8/layout/radial2"/>
    <dgm:cxn modelId="{0B474024-29E5-4612-95A7-85DFB8700F19}" type="presParOf" srcId="{AE3C70AF-08D2-4A87-B784-8A5CBCA3265F}" destId="{06105DBE-515B-46D3-88BE-D317E05E4879}" srcOrd="1" destOrd="0" presId="urn:microsoft.com/office/officeart/2005/8/layout/radial2"/>
    <dgm:cxn modelId="{C7D87E29-357D-4AEE-B5FF-2CE08961B015}" type="presParOf" srcId="{AE3C70AF-08D2-4A87-B784-8A5CBCA3265F}" destId="{B678AB28-E3B4-46B6-8075-EF27B59C0969}" srcOrd="2" destOrd="0" presId="urn:microsoft.com/office/officeart/2005/8/layout/radial2"/>
    <dgm:cxn modelId="{79198FB0-AF6D-4B9C-8D81-2D872571CF34}" type="presParOf" srcId="{B678AB28-E3B4-46B6-8075-EF27B59C0969}" destId="{6AA454B3-656B-4A5D-9B18-3DAAB368F9D2}" srcOrd="0" destOrd="0" presId="urn:microsoft.com/office/officeart/2005/8/layout/radial2"/>
    <dgm:cxn modelId="{F6D71276-51CB-4636-9092-C0D70EF81FCC}" type="presParOf" srcId="{B678AB28-E3B4-46B6-8075-EF27B59C0969}" destId="{4FCF6EAC-49AA-4882-9444-18FB0F186B1F}" srcOrd="1" destOrd="0" presId="urn:microsoft.com/office/officeart/2005/8/layout/radial2"/>
    <dgm:cxn modelId="{6F03282C-E0AE-4623-B31A-C571151FCE56}" type="presParOf" srcId="{AE3C70AF-08D2-4A87-B784-8A5CBCA3265F}" destId="{31BF03AB-23EA-4B02-8574-6D5F51F885B4}" srcOrd="3" destOrd="0" presId="urn:microsoft.com/office/officeart/2005/8/layout/radial2"/>
    <dgm:cxn modelId="{1C8630A2-A7BC-48DE-AFFB-873768113CA3}" type="presParOf" srcId="{AE3C70AF-08D2-4A87-B784-8A5CBCA3265F}" destId="{11EB5E09-3AD7-49B8-8E39-2D3DBE2B5A14}" srcOrd="4" destOrd="0" presId="urn:microsoft.com/office/officeart/2005/8/layout/radial2"/>
    <dgm:cxn modelId="{B77050AA-1A60-40A7-BA48-58F5CE72E549}" type="presParOf" srcId="{11EB5E09-3AD7-49B8-8E39-2D3DBE2B5A14}" destId="{6928DE14-86BB-4B58-BDD5-4D71AA3AC87A}" srcOrd="0" destOrd="0" presId="urn:microsoft.com/office/officeart/2005/8/layout/radial2"/>
    <dgm:cxn modelId="{8767EE7A-BEA7-4F21-91B6-CB47FCA06ECB}" type="presParOf" srcId="{11EB5E09-3AD7-49B8-8E39-2D3DBE2B5A14}" destId="{4924C0E6-379F-4B99-BDB2-22C3CB717407}" srcOrd="1" destOrd="0" presId="urn:microsoft.com/office/officeart/2005/8/layout/radial2"/>
    <dgm:cxn modelId="{1200D6FC-596B-470C-BEA1-8AD7F32CBA2E}" type="presParOf" srcId="{AE3C70AF-08D2-4A87-B784-8A5CBCA3265F}" destId="{57899BE9-3DFF-44E4-999A-4BB5E732F39E}" srcOrd="5" destOrd="0" presId="urn:microsoft.com/office/officeart/2005/8/layout/radial2"/>
    <dgm:cxn modelId="{2B7C7802-DD13-4CB5-9F89-3D31C1BB6F72}" type="presParOf" srcId="{AE3C70AF-08D2-4A87-B784-8A5CBCA3265F}" destId="{44F4143C-835C-444A-9521-618F1D0FEF3A}" srcOrd="6" destOrd="0" presId="urn:microsoft.com/office/officeart/2005/8/layout/radial2"/>
    <dgm:cxn modelId="{2992A25F-8E18-4E41-A070-ACEF61A4E019}" type="presParOf" srcId="{44F4143C-835C-444A-9521-618F1D0FEF3A}" destId="{69B7C117-2C5A-4F5E-BA03-EF6CB0164AA7}" srcOrd="0" destOrd="0" presId="urn:microsoft.com/office/officeart/2005/8/layout/radial2"/>
    <dgm:cxn modelId="{1A42C1D2-A237-4D44-A972-5EFFF7D2B881}" type="presParOf" srcId="{44F4143C-835C-444A-9521-618F1D0FEF3A}" destId="{CF858F7B-14AD-4DB9-B3ED-FCD3E19DFB3A}" srcOrd="1" destOrd="0" presId="urn:microsoft.com/office/officeart/2005/8/layout/radial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DC1E39AE-B4AF-445A-B54A-FB444BC56F9F}" type="doc">
      <dgm:prSet loTypeId="urn:microsoft.com/office/officeart/2005/8/layout/hierarchy3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7FB0E0B3-2476-4046-A554-6937DBE232F1}">
      <dgm:prSet phldrT="[Текст]"/>
      <dgm:spPr/>
      <dgm:t>
        <a:bodyPr/>
        <a:lstStyle/>
        <a:p>
          <a:r>
            <a:rPr lang="ru-RU" dirty="0" smtClean="0"/>
            <a:t>Условия протекания реакций.</a:t>
          </a:r>
          <a:endParaRPr lang="ru-RU" dirty="0"/>
        </a:p>
      </dgm:t>
    </dgm:pt>
    <dgm:pt modelId="{7C6CC8C7-F100-4999-97CD-0FA7813ED4FB}" type="parTrans" cxnId="{43474FCE-254F-4948-9F19-999A0221AFA3}">
      <dgm:prSet/>
      <dgm:spPr/>
      <dgm:t>
        <a:bodyPr/>
        <a:lstStyle/>
        <a:p>
          <a:endParaRPr lang="ru-RU"/>
        </a:p>
      </dgm:t>
    </dgm:pt>
    <dgm:pt modelId="{85B6D6D5-6FD0-48A1-8EBE-1CA9ABA62986}" type="sibTrans" cxnId="{43474FCE-254F-4948-9F19-999A0221AFA3}">
      <dgm:prSet/>
      <dgm:spPr/>
      <dgm:t>
        <a:bodyPr/>
        <a:lstStyle/>
        <a:p>
          <a:endParaRPr lang="ru-RU"/>
        </a:p>
      </dgm:t>
    </dgm:pt>
    <dgm:pt modelId="{92464257-6812-4345-BF2B-D6D5B677FA08}">
      <dgm:prSet phldrT="[Текст]" custT="1"/>
      <dgm:spPr/>
      <dgm:t>
        <a:bodyPr/>
        <a:lstStyle/>
        <a:p>
          <a:r>
            <a:rPr lang="ru-RU" sz="2400" b="1" dirty="0" err="1" smtClean="0"/>
            <a:t>Ме</a:t>
          </a:r>
          <a:r>
            <a:rPr lang="ru-RU" sz="2400" b="1" dirty="0" smtClean="0"/>
            <a:t> в ряду активности должен находится до Н</a:t>
          </a:r>
          <a:endParaRPr lang="ru-RU" sz="2400" b="1" dirty="0"/>
        </a:p>
      </dgm:t>
    </dgm:pt>
    <dgm:pt modelId="{BC5B3840-1461-415F-814F-CF007B6EE69B}" type="parTrans" cxnId="{B3FCA702-2C25-4B44-BF95-DA1608788C16}">
      <dgm:prSet/>
      <dgm:spPr/>
      <dgm:t>
        <a:bodyPr/>
        <a:lstStyle/>
        <a:p>
          <a:endParaRPr lang="ru-RU"/>
        </a:p>
      </dgm:t>
    </dgm:pt>
    <dgm:pt modelId="{B51B2534-78C7-457B-BBC2-D1958A45C997}" type="sibTrans" cxnId="{B3FCA702-2C25-4B44-BF95-DA1608788C16}">
      <dgm:prSet/>
      <dgm:spPr/>
      <dgm:t>
        <a:bodyPr/>
        <a:lstStyle/>
        <a:p>
          <a:endParaRPr lang="ru-RU"/>
        </a:p>
      </dgm:t>
    </dgm:pt>
    <dgm:pt modelId="{CB6D9B15-9536-455B-9456-49B4254D253B}">
      <dgm:prSet phldrT="[Текст]" custT="1"/>
      <dgm:spPr/>
      <dgm:t>
        <a:bodyPr/>
        <a:lstStyle/>
        <a:p>
          <a:pPr algn="ctr"/>
          <a:r>
            <a:rPr lang="ru-RU" sz="2400" b="1" dirty="0" smtClean="0"/>
            <a:t>Соль должна быть растворима</a:t>
          </a:r>
          <a:endParaRPr lang="ru-RU" sz="2400" b="1" dirty="0"/>
        </a:p>
      </dgm:t>
    </dgm:pt>
    <dgm:pt modelId="{A05331D6-F77F-4EDB-B0D2-B78DB83D00E5}" type="parTrans" cxnId="{1DE24336-C385-4774-85B8-9ABB97074A23}">
      <dgm:prSet/>
      <dgm:spPr/>
      <dgm:t>
        <a:bodyPr/>
        <a:lstStyle/>
        <a:p>
          <a:endParaRPr lang="ru-RU"/>
        </a:p>
      </dgm:t>
    </dgm:pt>
    <dgm:pt modelId="{52985BFB-552A-4040-B30B-6B5BBF79BD89}" type="sibTrans" cxnId="{1DE24336-C385-4774-85B8-9ABB97074A23}">
      <dgm:prSet/>
      <dgm:spPr/>
      <dgm:t>
        <a:bodyPr/>
        <a:lstStyle/>
        <a:p>
          <a:endParaRPr lang="ru-RU"/>
        </a:p>
      </dgm:t>
    </dgm:pt>
    <dgm:pt modelId="{A3B9BAD8-D286-4A78-BEC5-91E2E8907DAA}">
      <dgm:prSet phldrT="[Текст]"/>
      <dgm:spPr/>
      <dgm:t>
        <a:bodyPr/>
        <a:lstStyle/>
        <a:p>
          <a:pPr algn="l"/>
          <a:endParaRPr lang="ru-RU" sz="2000" dirty="0"/>
        </a:p>
      </dgm:t>
    </dgm:pt>
    <dgm:pt modelId="{3A5629EB-A907-4C71-8DC2-4A959B6ED842}" type="parTrans" cxnId="{7FD3499B-6726-4E05-9185-D8D779236244}">
      <dgm:prSet/>
      <dgm:spPr/>
      <dgm:t>
        <a:bodyPr/>
        <a:lstStyle/>
        <a:p>
          <a:endParaRPr lang="ru-RU"/>
        </a:p>
      </dgm:t>
    </dgm:pt>
    <dgm:pt modelId="{9BCFE57A-FA4A-4033-8814-F7B847B926A7}" type="sibTrans" cxnId="{7FD3499B-6726-4E05-9185-D8D779236244}">
      <dgm:prSet/>
      <dgm:spPr/>
      <dgm:t>
        <a:bodyPr/>
        <a:lstStyle/>
        <a:p>
          <a:endParaRPr lang="ru-RU"/>
        </a:p>
      </dgm:t>
    </dgm:pt>
    <dgm:pt modelId="{E5A78F2F-AE37-445D-9165-7C8290EF890F}">
      <dgm:prSet phldrT="[Текст]" custT="1"/>
      <dgm:spPr/>
      <dgm:t>
        <a:bodyPr/>
        <a:lstStyle/>
        <a:p>
          <a:r>
            <a:rPr lang="ru-RU" sz="2800" b="1" dirty="0" smtClean="0"/>
            <a:t>Кр</a:t>
          </a:r>
          <a:r>
            <a:rPr lang="ru-RU" sz="2400" b="1" dirty="0" smtClean="0"/>
            <a:t>оме раствора азотной кислоты</a:t>
          </a:r>
          <a:endParaRPr lang="ru-RU" sz="2400" b="1" dirty="0"/>
        </a:p>
      </dgm:t>
    </dgm:pt>
    <dgm:pt modelId="{284BC663-BBF0-405D-B7CC-8510E9A875F3}" type="parTrans" cxnId="{73D84B0C-3D4C-4B87-9FE8-F7209CE25F2C}">
      <dgm:prSet/>
      <dgm:spPr/>
      <dgm:t>
        <a:bodyPr/>
        <a:lstStyle/>
        <a:p>
          <a:endParaRPr lang="ru-RU"/>
        </a:p>
      </dgm:t>
    </dgm:pt>
    <dgm:pt modelId="{D5DAA52E-559E-40AF-84AD-140CEEDFF639}" type="sibTrans" cxnId="{73D84B0C-3D4C-4B87-9FE8-F7209CE25F2C}">
      <dgm:prSet/>
      <dgm:spPr/>
      <dgm:t>
        <a:bodyPr/>
        <a:lstStyle/>
        <a:p>
          <a:endParaRPr lang="ru-RU"/>
        </a:p>
      </dgm:t>
    </dgm:pt>
    <dgm:pt modelId="{D967EC48-6EDC-4B2A-A636-2BE9528E755C}" type="pres">
      <dgm:prSet presAssocID="{DC1E39AE-B4AF-445A-B54A-FB444BC56F9F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FA1F4E64-EB0C-4774-B19F-ECBAA477526D}" type="pres">
      <dgm:prSet presAssocID="{7FB0E0B3-2476-4046-A554-6937DBE232F1}" presName="root" presStyleCnt="0"/>
      <dgm:spPr/>
    </dgm:pt>
    <dgm:pt modelId="{15D61C45-1094-4292-BF9E-D12F7207BDCA}" type="pres">
      <dgm:prSet presAssocID="{7FB0E0B3-2476-4046-A554-6937DBE232F1}" presName="rootComposite" presStyleCnt="0"/>
      <dgm:spPr/>
    </dgm:pt>
    <dgm:pt modelId="{A0689962-8A18-48E0-BBE0-E25B04EC380D}" type="pres">
      <dgm:prSet presAssocID="{7FB0E0B3-2476-4046-A554-6937DBE232F1}" presName="rootText" presStyleLbl="node1" presStyleIdx="0" presStyleCnt="1" custScaleX="425500"/>
      <dgm:spPr/>
      <dgm:t>
        <a:bodyPr/>
        <a:lstStyle/>
        <a:p>
          <a:endParaRPr lang="ru-RU"/>
        </a:p>
      </dgm:t>
    </dgm:pt>
    <dgm:pt modelId="{09BBAC68-74AD-434D-BB8C-5BA65B2E134E}" type="pres">
      <dgm:prSet presAssocID="{7FB0E0B3-2476-4046-A554-6937DBE232F1}" presName="rootConnector" presStyleLbl="node1" presStyleIdx="0" presStyleCnt="1"/>
      <dgm:spPr/>
      <dgm:t>
        <a:bodyPr/>
        <a:lstStyle/>
        <a:p>
          <a:endParaRPr lang="ru-RU"/>
        </a:p>
      </dgm:t>
    </dgm:pt>
    <dgm:pt modelId="{AE0911CE-2167-45DC-931A-2BF4BF5C60C1}" type="pres">
      <dgm:prSet presAssocID="{7FB0E0B3-2476-4046-A554-6937DBE232F1}" presName="childShape" presStyleCnt="0"/>
      <dgm:spPr/>
    </dgm:pt>
    <dgm:pt modelId="{4D14937A-6998-4D41-B480-74D4E0C2DCBA}" type="pres">
      <dgm:prSet presAssocID="{BC5B3840-1461-415F-814F-CF007B6EE69B}" presName="Name13" presStyleLbl="parChTrans1D2" presStyleIdx="0" presStyleCnt="3"/>
      <dgm:spPr/>
      <dgm:t>
        <a:bodyPr/>
        <a:lstStyle/>
        <a:p>
          <a:endParaRPr lang="ru-RU"/>
        </a:p>
      </dgm:t>
    </dgm:pt>
    <dgm:pt modelId="{A1E54E4B-6EB1-40FD-A390-30C0F3D8B9B6}" type="pres">
      <dgm:prSet presAssocID="{92464257-6812-4345-BF2B-D6D5B677FA08}" presName="childText" presStyleLbl="bgAcc1" presStyleIdx="0" presStyleCnt="3" custScaleX="398630" custLinFactNeighborX="223" custLinFactNeighborY="337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D9BB247-742C-4CFF-A202-B78BFA1E5963}" type="pres">
      <dgm:prSet presAssocID="{A05331D6-F77F-4EDB-B0D2-B78DB83D00E5}" presName="Name13" presStyleLbl="parChTrans1D2" presStyleIdx="1" presStyleCnt="3"/>
      <dgm:spPr/>
      <dgm:t>
        <a:bodyPr/>
        <a:lstStyle/>
        <a:p>
          <a:endParaRPr lang="ru-RU"/>
        </a:p>
      </dgm:t>
    </dgm:pt>
    <dgm:pt modelId="{51AD26F2-D420-42F6-AA60-28F2C004B69A}" type="pres">
      <dgm:prSet presAssocID="{CB6D9B15-9536-455B-9456-49B4254D253B}" presName="childText" presStyleLbl="bgAcc1" presStyleIdx="1" presStyleCnt="3" custScaleX="392808" custLinFactNeighborX="-5151" custLinFactNeighborY="697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4D327C7-7B67-4566-B068-83BA92BF3B64}" type="pres">
      <dgm:prSet presAssocID="{284BC663-BBF0-405D-B7CC-8510E9A875F3}" presName="Name13" presStyleLbl="parChTrans1D2" presStyleIdx="2" presStyleCnt="3"/>
      <dgm:spPr/>
      <dgm:t>
        <a:bodyPr/>
        <a:lstStyle/>
        <a:p>
          <a:endParaRPr lang="ru-RU"/>
        </a:p>
      </dgm:t>
    </dgm:pt>
    <dgm:pt modelId="{FE66AFFF-52DF-4BB3-A250-58D90EDC8523}" type="pres">
      <dgm:prSet presAssocID="{E5A78F2F-AE37-445D-9165-7C8290EF890F}" presName="childText" presStyleLbl="bgAcc1" presStyleIdx="2" presStyleCnt="3" custScaleX="392616" custLinFactNeighborX="-82" custLinFactNeighborY="364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6C5CBE4-54AB-4147-B84E-E843A3D8956D}" type="presOf" srcId="{A3B9BAD8-D286-4A78-BEC5-91E2E8907DAA}" destId="{51AD26F2-D420-42F6-AA60-28F2C004B69A}" srcOrd="0" destOrd="1" presId="urn:microsoft.com/office/officeart/2005/8/layout/hierarchy3"/>
    <dgm:cxn modelId="{1DE24336-C385-4774-85B8-9ABB97074A23}" srcId="{7FB0E0B3-2476-4046-A554-6937DBE232F1}" destId="{CB6D9B15-9536-455B-9456-49B4254D253B}" srcOrd="1" destOrd="0" parTransId="{A05331D6-F77F-4EDB-B0D2-B78DB83D00E5}" sibTransId="{52985BFB-552A-4040-B30B-6B5BBF79BD89}"/>
    <dgm:cxn modelId="{B3FCA702-2C25-4B44-BF95-DA1608788C16}" srcId="{7FB0E0B3-2476-4046-A554-6937DBE232F1}" destId="{92464257-6812-4345-BF2B-D6D5B677FA08}" srcOrd="0" destOrd="0" parTransId="{BC5B3840-1461-415F-814F-CF007B6EE69B}" sibTransId="{B51B2534-78C7-457B-BBC2-D1958A45C997}"/>
    <dgm:cxn modelId="{73D84B0C-3D4C-4B87-9FE8-F7209CE25F2C}" srcId="{7FB0E0B3-2476-4046-A554-6937DBE232F1}" destId="{E5A78F2F-AE37-445D-9165-7C8290EF890F}" srcOrd="2" destOrd="0" parTransId="{284BC663-BBF0-405D-B7CC-8510E9A875F3}" sibTransId="{D5DAA52E-559E-40AF-84AD-140CEEDFF639}"/>
    <dgm:cxn modelId="{50A467A5-E695-4B12-94D4-12CBB3DFB238}" type="presOf" srcId="{7FB0E0B3-2476-4046-A554-6937DBE232F1}" destId="{A0689962-8A18-48E0-BBE0-E25B04EC380D}" srcOrd="0" destOrd="0" presId="urn:microsoft.com/office/officeart/2005/8/layout/hierarchy3"/>
    <dgm:cxn modelId="{A89860EE-980A-4057-9313-6B7ACE23D5BA}" type="presOf" srcId="{DC1E39AE-B4AF-445A-B54A-FB444BC56F9F}" destId="{D967EC48-6EDC-4B2A-A636-2BE9528E755C}" srcOrd="0" destOrd="0" presId="urn:microsoft.com/office/officeart/2005/8/layout/hierarchy3"/>
    <dgm:cxn modelId="{9C21CBBF-65CB-4AF5-B591-452843A3B10B}" type="presOf" srcId="{A05331D6-F77F-4EDB-B0D2-B78DB83D00E5}" destId="{FD9BB247-742C-4CFF-A202-B78BFA1E5963}" srcOrd="0" destOrd="0" presId="urn:microsoft.com/office/officeart/2005/8/layout/hierarchy3"/>
    <dgm:cxn modelId="{43474FCE-254F-4948-9F19-999A0221AFA3}" srcId="{DC1E39AE-B4AF-445A-B54A-FB444BC56F9F}" destId="{7FB0E0B3-2476-4046-A554-6937DBE232F1}" srcOrd="0" destOrd="0" parTransId="{7C6CC8C7-F100-4999-97CD-0FA7813ED4FB}" sibTransId="{85B6D6D5-6FD0-48A1-8EBE-1CA9ABA62986}"/>
    <dgm:cxn modelId="{08BAFC39-6BC0-4ED1-8833-DD661845DADB}" type="presOf" srcId="{92464257-6812-4345-BF2B-D6D5B677FA08}" destId="{A1E54E4B-6EB1-40FD-A390-30C0F3D8B9B6}" srcOrd="0" destOrd="0" presId="urn:microsoft.com/office/officeart/2005/8/layout/hierarchy3"/>
    <dgm:cxn modelId="{77399694-8D63-4CD6-B833-45B11F2F0C7F}" type="presOf" srcId="{BC5B3840-1461-415F-814F-CF007B6EE69B}" destId="{4D14937A-6998-4D41-B480-74D4E0C2DCBA}" srcOrd="0" destOrd="0" presId="urn:microsoft.com/office/officeart/2005/8/layout/hierarchy3"/>
    <dgm:cxn modelId="{FF124B7C-7EA3-45BE-8883-E000FF27193E}" type="presOf" srcId="{CB6D9B15-9536-455B-9456-49B4254D253B}" destId="{51AD26F2-D420-42F6-AA60-28F2C004B69A}" srcOrd="0" destOrd="0" presId="urn:microsoft.com/office/officeart/2005/8/layout/hierarchy3"/>
    <dgm:cxn modelId="{7FD3499B-6726-4E05-9185-D8D779236244}" srcId="{CB6D9B15-9536-455B-9456-49B4254D253B}" destId="{A3B9BAD8-D286-4A78-BEC5-91E2E8907DAA}" srcOrd="0" destOrd="0" parTransId="{3A5629EB-A907-4C71-8DC2-4A959B6ED842}" sibTransId="{9BCFE57A-FA4A-4033-8814-F7B847B926A7}"/>
    <dgm:cxn modelId="{025DB489-7096-4AAF-A7B1-E5C72E98B7E8}" type="presOf" srcId="{284BC663-BBF0-405D-B7CC-8510E9A875F3}" destId="{D4D327C7-7B67-4566-B068-83BA92BF3B64}" srcOrd="0" destOrd="0" presId="urn:microsoft.com/office/officeart/2005/8/layout/hierarchy3"/>
    <dgm:cxn modelId="{7962776C-3113-4B2A-8A30-9606CC664627}" type="presOf" srcId="{E5A78F2F-AE37-445D-9165-7C8290EF890F}" destId="{FE66AFFF-52DF-4BB3-A250-58D90EDC8523}" srcOrd="0" destOrd="0" presId="urn:microsoft.com/office/officeart/2005/8/layout/hierarchy3"/>
    <dgm:cxn modelId="{2BD9F00E-1547-4A72-86FD-11DE2E65DABC}" type="presOf" srcId="{7FB0E0B3-2476-4046-A554-6937DBE232F1}" destId="{09BBAC68-74AD-434D-BB8C-5BA65B2E134E}" srcOrd="1" destOrd="0" presId="urn:microsoft.com/office/officeart/2005/8/layout/hierarchy3"/>
    <dgm:cxn modelId="{40BB15C7-D3DD-458B-B20E-08E22A6C7718}" type="presParOf" srcId="{D967EC48-6EDC-4B2A-A636-2BE9528E755C}" destId="{FA1F4E64-EB0C-4774-B19F-ECBAA477526D}" srcOrd="0" destOrd="0" presId="urn:microsoft.com/office/officeart/2005/8/layout/hierarchy3"/>
    <dgm:cxn modelId="{341218EE-3936-44F6-8734-1784BC3BA302}" type="presParOf" srcId="{FA1F4E64-EB0C-4774-B19F-ECBAA477526D}" destId="{15D61C45-1094-4292-BF9E-D12F7207BDCA}" srcOrd="0" destOrd="0" presId="urn:microsoft.com/office/officeart/2005/8/layout/hierarchy3"/>
    <dgm:cxn modelId="{1F2AA674-D9EE-4E51-89D2-14E4D78A57BB}" type="presParOf" srcId="{15D61C45-1094-4292-BF9E-D12F7207BDCA}" destId="{A0689962-8A18-48E0-BBE0-E25B04EC380D}" srcOrd="0" destOrd="0" presId="urn:microsoft.com/office/officeart/2005/8/layout/hierarchy3"/>
    <dgm:cxn modelId="{E31E47B0-99AC-49FE-B9B4-DDE002F446AC}" type="presParOf" srcId="{15D61C45-1094-4292-BF9E-D12F7207BDCA}" destId="{09BBAC68-74AD-434D-BB8C-5BA65B2E134E}" srcOrd="1" destOrd="0" presId="urn:microsoft.com/office/officeart/2005/8/layout/hierarchy3"/>
    <dgm:cxn modelId="{93847BE5-9F33-42DD-9763-D87D407718F3}" type="presParOf" srcId="{FA1F4E64-EB0C-4774-B19F-ECBAA477526D}" destId="{AE0911CE-2167-45DC-931A-2BF4BF5C60C1}" srcOrd="1" destOrd="0" presId="urn:microsoft.com/office/officeart/2005/8/layout/hierarchy3"/>
    <dgm:cxn modelId="{09C81AEF-3709-4150-A3B9-53BD01444DD3}" type="presParOf" srcId="{AE0911CE-2167-45DC-931A-2BF4BF5C60C1}" destId="{4D14937A-6998-4D41-B480-74D4E0C2DCBA}" srcOrd="0" destOrd="0" presId="urn:microsoft.com/office/officeart/2005/8/layout/hierarchy3"/>
    <dgm:cxn modelId="{112968AA-4321-4CFB-AB11-E583F859097F}" type="presParOf" srcId="{AE0911CE-2167-45DC-931A-2BF4BF5C60C1}" destId="{A1E54E4B-6EB1-40FD-A390-30C0F3D8B9B6}" srcOrd="1" destOrd="0" presId="urn:microsoft.com/office/officeart/2005/8/layout/hierarchy3"/>
    <dgm:cxn modelId="{82DB845B-9815-4DCA-B4AC-3F4909C214BE}" type="presParOf" srcId="{AE0911CE-2167-45DC-931A-2BF4BF5C60C1}" destId="{FD9BB247-742C-4CFF-A202-B78BFA1E5963}" srcOrd="2" destOrd="0" presId="urn:microsoft.com/office/officeart/2005/8/layout/hierarchy3"/>
    <dgm:cxn modelId="{875262AC-82A8-4E89-9950-85163EF3C057}" type="presParOf" srcId="{AE0911CE-2167-45DC-931A-2BF4BF5C60C1}" destId="{51AD26F2-D420-42F6-AA60-28F2C004B69A}" srcOrd="3" destOrd="0" presId="urn:microsoft.com/office/officeart/2005/8/layout/hierarchy3"/>
    <dgm:cxn modelId="{DBA67BEC-1618-47C8-A2E4-562C5DE6AE23}" type="presParOf" srcId="{AE0911CE-2167-45DC-931A-2BF4BF5C60C1}" destId="{D4D327C7-7B67-4566-B068-83BA92BF3B64}" srcOrd="4" destOrd="0" presId="urn:microsoft.com/office/officeart/2005/8/layout/hierarchy3"/>
    <dgm:cxn modelId="{2CD9A1D7-1169-4F7F-9E36-26D2C538CD39}" type="presParOf" srcId="{AE0911CE-2167-45DC-931A-2BF4BF5C60C1}" destId="{FE66AFFF-52DF-4BB3-A250-58D90EDC8523}" srcOrd="5" destOrd="0" presId="urn:microsoft.com/office/officeart/2005/8/layout/hierarchy3"/>
  </dgm:cxnLst>
  <dgm:bg/>
  <dgm:whole/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F609D2AB-381A-4C0B-8249-257A94A1B645}">
      <dsp:nvSpPr>
        <dsp:cNvPr id="0" name=""/>
        <dsp:cNvSpPr/>
      </dsp:nvSpPr>
      <dsp:spPr>
        <a:xfrm rot="3741119">
          <a:off x="1590845" y="2169459"/>
          <a:ext cx="513150" cy="41660"/>
        </a:xfrm>
        <a:custGeom>
          <a:avLst/>
          <a:gdLst/>
          <a:ahLst/>
          <a:cxnLst/>
          <a:rect l="0" t="0" r="0" b="0"/>
          <a:pathLst>
            <a:path>
              <a:moveTo>
                <a:pt x="0" y="20830"/>
              </a:moveTo>
              <a:lnTo>
                <a:pt x="513150" y="20830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62FD6CE-8D57-4813-BFD4-A69F0CC5B0ED}">
      <dsp:nvSpPr>
        <dsp:cNvPr id="0" name=""/>
        <dsp:cNvSpPr/>
      </dsp:nvSpPr>
      <dsp:spPr>
        <a:xfrm rot="1311999">
          <a:off x="1907586" y="1776369"/>
          <a:ext cx="422270" cy="41660"/>
        </a:xfrm>
        <a:custGeom>
          <a:avLst/>
          <a:gdLst/>
          <a:ahLst/>
          <a:cxnLst/>
          <a:rect l="0" t="0" r="0" b="0"/>
          <a:pathLst>
            <a:path>
              <a:moveTo>
                <a:pt x="0" y="20830"/>
              </a:moveTo>
              <a:lnTo>
                <a:pt x="422270" y="20830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CF159B-7C55-4680-A3F5-A542C5D3B0A9}">
      <dsp:nvSpPr>
        <dsp:cNvPr id="0" name=""/>
        <dsp:cNvSpPr/>
      </dsp:nvSpPr>
      <dsp:spPr>
        <a:xfrm rot="20212694">
          <a:off x="1907013" y="1282460"/>
          <a:ext cx="392485" cy="41660"/>
        </a:xfrm>
        <a:custGeom>
          <a:avLst/>
          <a:gdLst/>
          <a:ahLst/>
          <a:cxnLst/>
          <a:rect l="0" t="0" r="0" b="0"/>
          <a:pathLst>
            <a:path>
              <a:moveTo>
                <a:pt x="0" y="20830"/>
              </a:moveTo>
              <a:lnTo>
                <a:pt x="392485" y="20830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00F2F78-D05E-433A-96C6-B781C5AD8922}">
      <dsp:nvSpPr>
        <dsp:cNvPr id="0" name=""/>
        <dsp:cNvSpPr/>
      </dsp:nvSpPr>
      <dsp:spPr>
        <a:xfrm rot="17862551">
          <a:off x="1573203" y="867886"/>
          <a:ext cx="582084" cy="41660"/>
        </a:xfrm>
        <a:custGeom>
          <a:avLst/>
          <a:gdLst/>
          <a:ahLst/>
          <a:cxnLst/>
          <a:rect l="0" t="0" r="0" b="0"/>
          <a:pathLst>
            <a:path>
              <a:moveTo>
                <a:pt x="0" y="20830"/>
              </a:moveTo>
              <a:lnTo>
                <a:pt x="582084" y="20830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30DFB32-DEFC-4E12-9D2C-FF0396DFE633}">
      <dsp:nvSpPr>
        <dsp:cNvPr id="0" name=""/>
        <dsp:cNvSpPr/>
      </dsp:nvSpPr>
      <dsp:spPr>
        <a:xfrm>
          <a:off x="809617" y="1140910"/>
          <a:ext cx="1166613" cy="1166613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AE448C0-2685-4871-A571-FDB9F3EF3989}">
      <dsp:nvSpPr>
        <dsp:cNvPr id="0" name=""/>
        <dsp:cNvSpPr/>
      </dsp:nvSpPr>
      <dsp:spPr>
        <a:xfrm>
          <a:off x="1812328" y="-28780"/>
          <a:ext cx="699968" cy="699968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200" kern="1200" dirty="0" smtClean="0"/>
            <a:t>O</a:t>
          </a:r>
          <a:r>
            <a:rPr lang="en-US" sz="3200" kern="1200" baseline="-25000" dirty="0" smtClean="0"/>
            <a:t>2</a:t>
          </a:r>
          <a:endParaRPr lang="ru-RU" sz="3200" kern="1200" baseline="-25000" dirty="0"/>
        </a:p>
      </dsp:txBody>
      <dsp:txXfrm>
        <a:off x="1812328" y="-28780"/>
        <a:ext cx="699968" cy="699968"/>
      </dsp:txXfrm>
    </dsp:sp>
    <dsp:sp modelId="{8F060990-4301-4DC8-9B9C-2AC8357C3725}">
      <dsp:nvSpPr>
        <dsp:cNvPr id="0" name=""/>
        <dsp:cNvSpPr/>
      </dsp:nvSpPr>
      <dsp:spPr>
        <a:xfrm>
          <a:off x="2582294" y="-28780"/>
          <a:ext cx="1049952" cy="69996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900" kern="1200" dirty="0" smtClean="0"/>
            <a:t>оксид</a:t>
          </a:r>
          <a:endParaRPr lang="ru-RU" sz="1900" kern="1200" dirty="0"/>
        </a:p>
      </dsp:txBody>
      <dsp:txXfrm>
        <a:off x="2582294" y="-28780"/>
        <a:ext cx="1049952" cy="699968"/>
      </dsp:txXfrm>
    </dsp:sp>
    <dsp:sp modelId="{7BBED2C5-BD99-4D77-9879-D3EFBE8390DE}">
      <dsp:nvSpPr>
        <dsp:cNvPr id="0" name=""/>
        <dsp:cNvSpPr/>
      </dsp:nvSpPr>
      <dsp:spPr>
        <a:xfrm>
          <a:off x="2255622" y="738810"/>
          <a:ext cx="699968" cy="699968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200" kern="1200" dirty="0" smtClean="0"/>
            <a:t>Cl</a:t>
          </a:r>
          <a:r>
            <a:rPr lang="en-US" sz="3200" kern="1200" baseline="-25000" dirty="0" smtClean="0"/>
            <a:t>2</a:t>
          </a:r>
          <a:endParaRPr lang="ru-RU" sz="3200" kern="1200" baseline="-25000" dirty="0"/>
        </a:p>
      </dsp:txBody>
      <dsp:txXfrm>
        <a:off x="2255622" y="738810"/>
        <a:ext cx="699968" cy="699968"/>
      </dsp:txXfrm>
    </dsp:sp>
    <dsp:sp modelId="{072D1814-9B6E-4B56-8FFE-3F63ED0FE361}">
      <dsp:nvSpPr>
        <dsp:cNvPr id="0" name=""/>
        <dsp:cNvSpPr/>
      </dsp:nvSpPr>
      <dsp:spPr>
        <a:xfrm>
          <a:off x="3025587" y="738810"/>
          <a:ext cx="1049952" cy="69996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900" kern="1200" dirty="0" smtClean="0"/>
            <a:t>хлорид</a:t>
          </a:r>
          <a:endParaRPr lang="ru-RU" sz="1900" kern="1200" dirty="0"/>
        </a:p>
      </dsp:txBody>
      <dsp:txXfrm>
        <a:off x="3025587" y="738810"/>
        <a:ext cx="1049952" cy="699968"/>
      </dsp:txXfrm>
    </dsp:sp>
    <dsp:sp modelId="{6310A948-C5D8-480A-87E0-0AB0DF12DE90}">
      <dsp:nvSpPr>
        <dsp:cNvPr id="0" name=""/>
        <dsp:cNvSpPr/>
      </dsp:nvSpPr>
      <dsp:spPr>
        <a:xfrm>
          <a:off x="2289486" y="1656202"/>
          <a:ext cx="699968" cy="699968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200" kern="1200" dirty="0" smtClean="0"/>
            <a:t>s</a:t>
          </a:r>
          <a:endParaRPr lang="ru-RU" sz="3200" kern="1200" dirty="0"/>
        </a:p>
      </dsp:txBody>
      <dsp:txXfrm>
        <a:off x="2289486" y="1656202"/>
        <a:ext cx="699968" cy="699968"/>
      </dsp:txXfrm>
    </dsp:sp>
    <dsp:sp modelId="{D0B7B034-E160-4CFE-B970-ED4849143C64}">
      <dsp:nvSpPr>
        <dsp:cNvPr id="0" name=""/>
        <dsp:cNvSpPr/>
      </dsp:nvSpPr>
      <dsp:spPr>
        <a:xfrm>
          <a:off x="3059451" y="1656202"/>
          <a:ext cx="1049952" cy="69996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900" kern="1200" dirty="0" smtClean="0"/>
            <a:t>сульфид</a:t>
          </a:r>
          <a:endParaRPr lang="ru-RU" sz="1900" kern="1200" dirty="0"/>
        </a:p>
      </dsp:txBody>
      <dsp:txXfrm>
        <a:off x="3059451" y="1656202"/>
        <a:ext cx="1049952" cy="699968"/>
      </dsp:txXfrm>
    </dsp:sp>
    <dsp:sp modelId="{557EF08F-28F1-4339-828C-C8B20B90CEB7}">
      <dsp:nvSpPr>
        <dsp:cNvPr id="0" name=""/>
        <dsp:cNvSpPr/>
      </dsp:nvSpPr>
      <dsp:spPr>
        <a:xfrm>
          <a:off x="1701262" y="2379247"/>
          <a:ext cx="918743" cy="817885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200" kern="1200" dirty="0" smtClean="0"/>
            <a:t>N</a:t>
          </a:r>
          <a:r>
            <a:rPr lang="en-US" sz="3200" kern="1200" baseline="-25000" dirty="0" smtClean="0"/>
            <a:t>2</a:t>
          </a:r>
          <a:endParaRPr lang="ru-RU" sz="3200" kern="1200" baseline="-25000" dirty="0"/>
        </a:p>
      </dsp:txBody>
      <dsp:txXfrm>
        <a:off x="1701262" y="2379247"/>
        <a:ext cx="918743" cy="817885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57899BE9-3DFF-44E4-999A-4BB5E732F39E}">
      <dsp:nvSpPr>
        <dsp:cNvPr id="0" name=""/>
        <dsp:cNvSpPr/>
      </dsp:nvSpPr>
      <dsp:spPr>
        <a:xfrm rot="2590598">
          <a:off x="2969662" y="3424754"/>
          <a:ext cx="624750" cy="49746"/>
        </a:xfrm>
        <a:custGeom>
          <a:avLst/>
          <a:gdLst/>
          <a:ahLst/>
          <a:cxnLst/>
          <a:rect l="0" t="0" r="0" b="0"/>
          <a:pathLst>
            <a:path>
              <a:moveTo>
                <a:pt x="0" y="24873"/>
              </a:moveTo>
              <a:lnTo>
                <a:pt x="624750" y="24873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1BF03AB-23EA-4B02-8574-6D5F51F885B4}">
      <dsp:nvSpPr>
        <dsp:cNvPr id="0" name=""/>
        <dsp:cNvSpPr/>
      </dsp:nvSpPr>
      <dsp:spPr>
        <a:xfrm>
          <a:off x="3054238" y="2426759"/>
          <a:ext cx="833006" cy="49746"/>
        </a:xfrm>
        <a:custGeom>
          <a:avLst/>
          <a:gdLst/>
          <a:ahLst/>
          <a:cxnLst/>
          <a:rect l="0" t="0" r="0" b="0"/>
          <a:pathLst>
            <a:path>
              <a:moveTo>
                <a:pt x="0" y="24873"/>
              </a:moveTo>
              <a:lnTo>
                <a:pt x="833006" y="24873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6105DBE-515B-46D3-88BE-D317E05E4879}">
      <dsp:nvSpPr>
        <dsp:cNvPr id="0" name=""/>
        <dsp:cNvSpPr/>
      </dsp:nvSpPr>
      <dsp:spPr>
        <a:xfrm rot="19037298">
          <a:off x="2954688" y="1400563"/>
          <a:ext cx="750690" cy="49746"/>
        </a:xfrm>
        <a:custGeom>
          <a:avLst/>
          <a:gdLst/>
          <a:ahLst/>
          <a:cxnLst/>
          <a:rect l="0" t="0" r="0" b="0"/>
          <a:pathLst>
            <a:path>
              <a:moveTo>
                <a:pt x="0" y="24873"/>
              </a:moveTo>
              <a:lnTo>
                <a:pt x="750690" y="24873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EA1B097-E99D-4248-B77B-5A556C18A974}">
      <dsp:nvSpPr>
        <dsp:cNvPr id="0" name=""/>
        <dsp:cNvSpPr/>
      </dsp:nvSpPr>
      <dsp:spPr>
        <a:xfrm>
          <a:off x="1024372" y="1257593"/>
          <a:ext cx="2388077" cy="2388077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AA454B3-656B-4A5D-9B18-3DAAB368F9D2}">
      <dsp:nvSpPr>
        <dsp:cNvPr id="0" name=""/>
        <dsp:cNvSpPr/>
      </dsp:nvSpPr>
      <dsp:spPr>
        <a:xfrm>
          <a:off x="3415815" y="-31543"/>
          <a:ext cx="1432846" cy="1432846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err="1" smtClean="0"/>
            <a:t>Ме</a:t>
          </a:r>
          <a:r>
            <a:rPr lang="ru-RU" sz="2000" kern="1200" dirty="0" smtClean="0"/>
            <a:t> до </a:t>
          </a:r>
          <a:r>
            <a:rPr lang="en-US" sz="2000" kern="1200" dirty="0" err="1" smtClean="0"/>
            <a:t>Mq</a:t>
          </a:r>
          <a:endParaRPr lang="ru-RU" sz="2000" kern="1200" dirty="0"/>
        </a:p>
      </dsp:txBody>
      <dsp:txXfrm>
        <a:off x="3415815" y="-31543"/>
        <a:ext cx="1432846" cy="1432846"/>
      </dsp:txXfrm>
    </dsp:sp>
    <dsp:sp modelId="{4FCF6EAC-49AA-4882-9444-18FB0F186B1F}">
      <dsp:nvSpPr>
        <dsp:cNvPr id="0" name=""/>
        <dsp:cNvSpPr/>
      </dsp:nvSpPr>
      <dsp:spPr>
        <a:xfrm>
          <a:off x="4991947" y="-31543"/>
          <a:ext cx="2149270" cy="143284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285750" lvl="1" indent="-285750" algn="l" defTabSz="2266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5100" kern="1200" dirty="0"/>
        </a:p>
      </dsp:txBody>
      <dsp:txXfrm>
        <a:off x="4991947" y="-31543"/>
        <a:ext cx="2149270" cy="1432846"/>
      </dsp:txXfrm>
    </dsp:sp>
    <dsp:sp modelId="{6928DE14-86BB-4B58-BDD5-4D71AA3AC87A}">
      <dsp:nvSpPr>
        <dsp:cNvPr id="0" name=""/>
        <dsp:cNvSpPr/>
      </dsp:nvSpPr>
      <dsp:spPr>
        <a:xfrm>
          <a:off x="3887245" y="1659031"/>
          <a:ext cx="1435998" cy="1585201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/>
            <a:t>Me </a:t>
          </a:r>
          <a:r>
            <a:rPr lang="ru-RU" sz="2000" kern="1200" dirty="0" smtClean="0"/>
            <a:t>от </a:t>
          </a:r>
          <a:r>
            <a:rPr lang="en-US" sz="2000" kern="1200" dirty="0" err="1" smtClean="0"/>
            <a:t>Mq</a:t>
          </a:r>
          <a:r>
            <a:rPr lang="en-US" sz="2000" kern="1200" dirty="0" smtClean="0"/>
            <a:t> </a:t>
          </a:r>
          <a:r>
            <a:rPr lang="ru-RU" sz="2000" kern="1200" dirty="0" smtClean="0"/>
            <a:t>до </a:t>
          </a:r>
          <a:r>
            <a:rPr lang="en-US" sz="2000" kern="1200" dirty="0" smtClean="0"/>
            <a:t>H</a:t>
          </a:r>
          <a:endParaRPr lang="ru-RU" sz="2000" kern="1200" dirty="0"/>
        </a:p>
      </dsp:txBody>
      <dsp:txXfrm>
        <a:off x="3887245" y="1659031"/>
        <a:ext cx="1435998" cy="1585201"/>
      </dsp:txXfrm>
    </dsp:sp>
    <dsp:sp modelId="{4924C0E6-379F-4B99-BDB2-22C3CB717407}">
      <dsp:nvSpPr>
        <dsp:cNvPr id="0" name=""/>
        <dsp:cNvSpPr/>
      </dsp:nvSpPr>
      <dsp:spPr>
        <a:xfrm>
          <a:off x="5462588" y="1659031"/>
          <a:ext cx="2153998" cy="158520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285750" lvl="1" indent="-285750" algn="l" defTabSz="2266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5100" kern="1200" dirty="0"/>
        </a:p>
      </dsp:txBody>
      <dsp:txXfrm>
        <a:off x="5462588" y="1659031"/>
        <a:ext cx="2153998" cy="1585201"/>
      </dsp:txXfrm>
    </dsp:sp>
    <dsp:sp modelId="{69B7C117-2C5A-4F5E-BA03-EF6CB0164AA7}">
      <dsp:nvSpPr>
        <dsp:cNvPr id="0" name=""/>
        <dsp:cNvSpPr/>
      </dsp:nvSpPr>
      <dsp:spPr>
        <a:xfrm>
          <a:off x="3261372" y="3436673"/>
          <a:ext cx="1679955" cy="1563422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/>
            <a:t>Me </a:t>
          </a:r>
          <a:r>
            <a:rPr lang="ru-RU" sz="2000" kern="1200" dirty="0" smtClean="0"/>
            <a:t>после </a:t>
          </a:r>
          <a:r>
            <a:rPr lang="en-US" sz="2000" kern="1200" dirty="0" smtClean="0"/>
            <a:t>H</a:t>
          </a:r>
          <a:endParaRPr lang="ru-RU" sz="2000" kern="1200" dirty="0"/>
        </a:p>
      </dsp:txBody>
      <dsp:txXfrm>
        <a:off x="3261372" y="3436673"/>
        <a:ext cx="1679955" cy="1563422"/>
      </dsp:txXfrm>
    </dsp:sp>
    <dsp:sp modelId="{CF858F7B-14AD-4DB9-B3ED-FCD3E19DFB3A}">
      <dsp:nvSpPr>
        <dsp:cNvPr id="0" name=""/>
        <dsp:cNvSpPr/>
      </dsp:nvSpPr>
      <dsp:spPr>
        <a:xfrm>
          <a:off x="4775726" y="3436673"/>
          <a:ext cx="2519933" cy="156342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285750" lvl="1" indent="-285750" algn="l" defTabSz="2266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5100" kern="1200" dirty="0"/>
        </a:p>
      </dsp:txBody>
      <dsp:txXfrm>
        <a:off x="4775726" y="3436673"/>
        <a:ext cx="2519933" cy="156342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2">
  <dgm:title val=""/>
  <dgm:desc val=""/>
  <dgm:catLst>
    <dgm:cat type="relationship" pri="20000"/>
    <dgm:cat type="convert" pri="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ite">
    <dgm:varLst>
      <dgm:chMax val="5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cycle" refType="w"/>
      <dgm:constr type="h" for="ch" forName="cycle" refType="h"/>
    </dgm:constrLst>
    <dgm:ruleLst/>
    <dgm:layoutNode name="cycle">
      <dgm:choose name="Name0">
        <dgm:if name="Name1" func="var" arg="dir" op="equ" val="norm">
          <dgm:choose name="Name2">
            <dgm:if name="Name3" axis="ch" ptType="node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if name="Name4" axis="ch" ptType="node" func="cnt" op="equ" val="2">
              <dgm:alg type="cycle">
                <dgm:param type="stAng" val="70"/>
                <dgm:param type="spanAng" val="40"/>
                <dgm:param type="ctrShpMap" val="fNode"/>
              </dgm:alg>
            </dgm:if>
            <dgm:if name="Name5" axis="ch" ptType="node" func="cnt" op="equ" val="3">
              <dgm:alg type="cycle">
                <dgm:param type="stAng" val="60"/>
                <dgm:param type="spanAng" val="60"/>
                <dgm:param type="ctrShpMap" val="fNode"/>
              </dgm:alg>
            </dgm:if>
            <dgm:else name="Name6">
              <dgm:alg type="cycle">
                <dgm:param type="stAng" val="45"/>
                <dgm:param type="spanAng" val="90"/>
                <dgm:param type="ctrShpMap" val="fNode"/>
              </dgm:alg>
            </dgm:else>
          </dgm:choose>
        </dgm:if>
        <dgm:else name="Name7">
          <dgm:choose name="Name8">
            <dgm:if name="Name9" axis="ch" ptType="node" func="cnt" op="lte" val="1">
              <dgm:alg type="cycle">
                <dgm:param type="stAng" val="-90"/>
                <dgm:param type="spanAng" val="-360"/>
                <dgm:param type="ctrShpMap" val="fNode"/>
              </dgm:alg>
            </dgm:if>
            <dgm:if name="Name10" axis="ch" ptType="node" func="cnt" op="equ" val="2">
              <dgm:alg type="cycle">
                <dgm:param type="stAng" val="-70"/>
                <dgm:param type="spanAng" val="-40"/>
                <dgm:param type="ctrShpMap" val="fNode"/>
              </dgm:alg>
            </dgm:if>
            <dgm:if name="Name11" axis="ch" ptType="node" func="cnt" op="equ" val="3">
              <dgm:alg type="cycle">
                <dgm:param type="stAng" val="-60"/>
                <dgm:param type="spanAng" val="-60"/>
                <dgm:param type="ctrShpMap" val="fNode"/>
              </dgm:alg>
            </dgm:if>
            <dgm:else name="Name12">
              <dgm:alg type="cycle">
                <dgm:param type="stAng" val="-45"/>
                <dgm:param type="spanAng" val="-90"/>
                <dgm:param type="ctrShpMap" val="fNode"/>
              </dgm:alg>
            </dgm:else>
          </dgm:choose>
        </dgm:else>
      </dgm:choose>
      <dgm:shape xmlns:r="http://schemas.openxmlformats.org/officeDocument/2006/relationships" r:blip="">
        <dgm:adjLst/>
      </dgm:shape>
      <dgm:presOf/>
      <dgm:constrLst>
        <dgm:constr type="sp" val="20"/>
        <dgm:constr type="w" for="ch" forName="centerShape" refType="w"/>
        <dgm:constr type="w" for="ch" forName="node" refType="w" refFor="ch" refForName="centerShape" fact="1.5"/>
        <dgm:constr type="sibSp" refType="w" refFor="ch" refForName="centerShape" op="equ" fact="0.08"/>
        <dgm:constr type="primFontSz" for="des" forName="parentNode" op="equ" val="65"/>
        <dgm:constr type="secFontSz" for="des" forName="childNode" op="equ" val="65"/>
      </dgm:constrLst>
      <dgm:ruleLst/>
      <dgm:choose name="Name13">
        <dgm:if name="Name14" axis="ch" ptType="node" hideLastTrans="0" func="cnt" op="gte" val="1">
          <dgm:layoutNode name="centerShape" styleLbl="node0">
            <dgm:alg type="composite"/>
            <dgm:shape xmlns:r="http://schemas.openxmlformats.org/officeDocument/2006/relationships" r:blip="">
              <dgm:adjLst/>
            </dgm:shape>
            <dgm:presOf axis="ch" ptType="node" cnt="1"/>
            <dgm:constrLst>
              <dgm:constr type="w" for="ch" forName="connSite" refType="w" fact="0.7"/>
              <dgm:constr type="h" for="ch" forName="connSite" refType="w" fact="0.7"/>
              <dgm:constr type="ctrX" for="ch" forName="connSite" refType="w" fact="0.5"/>
              <dgm:constr type="ctrY" for="ch" forName="connSite" refType="h" fact="0.5"/>
              <dgm:constr type="w" for="ch" forName="visible" refType="w"/>
              <dgm:constr type="h" for="ch" forName="visible" refType="w"/>
              <dgm:constr type="ctrX" for="ch" forName="visible" refType="w" fact="0.5"/>
              <dgm:constr type="ctrY" for="ch" forName="visible" refType="h" fact="0.5"/>
            </dgm:constrLst>
            <dgm:ruleLst/>
            <dgm:layoutNode name="connSite">
              <dgm:alg type="sp"/>
              <dgm:shape xmlns:r="http://schemas.openxmlformats.org/officeDocument/2006/relationships" type="ellipse" r:blip="" hideGeom="1">
                <dgm:adjLst/>
              </dgm:shape>
              <dgm:presOf/>
              <dgm:constrLst/>
              <dgm:ruleLst/>
            </dgm:layoutNode>
            <dgm:layoutNode name="visible">
              <dgm:alg type="sp"/>
              <dgm:shape xmlns:r="http://schemas.openxmlformats.org/officeDocument/2006/relationships" type="ellipse" r:blip="" blipPhldr="1">
                <dgm:adjLst/>
              </dgm:shape>
              <dgm:presOf/>
              <dgm:constrLst/>
              <dgm:ruleLst/>
            </dgm:layoutNode>
          </dgm:layoutNode>
        </dgm:if>
        <dgm:else name="Name15"/>
      </dgm:choose>
      <dgm:forEach name="Name16" axis="ch">
        <dgm:forEach name="Name17" axis="self" ptType="node">
          <dgm:layoutNode name="node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func="var" arg="dir" op="equ" val="norm">
                <dgm:constrLst>
                  <dgm:constr type="t" for="ch" forName="parentNode"/>
                  <dgm:constr type="l" for="ch" forName="parentNode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 refType="w" refFor="ch" refForName="parentNode" op="equ" fact="1.1"/>
                  <dgm:constr type="w" for="ch" forName="childNode" refType="w" fact="0.6"/>
                  <dgm:constr type="h" for="ch" forName="childNode" refType="h" refFor="ch" refForName="parentNode"/>
                </dgm:constrLst>
              </dgm:if>
              <dgm:else name="Name20">
                <dgm:constrLst>
                  <dgm:constr type="t" for="ch" forName="parentNode"/>
                  <dgm:constr type="r" for="ch" forName="parentNode" refType="w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/>
                  <dgm:constr type="w" for="ch" forName="childNode" refType="w" fact="0.6"/>
                  <dgm:constr type="h" for="ch" forName="childNode" refType="h" refFor="ch" refForName="parentNode"/>
                </dgm:constrLst>
              </dgm:else>
            </dgm:choose>
            <dgm:ruleLst/>
            <dgm:layoutNode name="parentNode" styleLbl="node1">
              <dgm:varLst>
                <dgm:chMax val="1"/>
                <dgm:bulletEnabled val="1"/>
              </dgm:varLst>
              <dgm:alg type="tx"/>
              <dgm:shape xmlns:r="http://schemas.openxmlformats.org/officeDocument/2006/relationships" type="ellipse" r:blip="">
                <dgm:adjLst/>
              </dgm:shape>
              <dgm:presOf axis="self"/>
              <dgm:constrLst>
                <dgm:constr type="tMarg" refType="primFontSz" fact="0.05"/>
                <dgm:constr type="bMarg" refType="primFontSz" fact="0.05"/>
                <dgm:constr type="lMarg" refType="primFontSz" fact="0.05"/>
                <dgm:constr type="rMarg" refType="primFontSz" fact="0.05"/>
              </dgm:constrLst>
              <dgm:ruleLst>
                <dgm:rule type="primFontSz" val="5" fact="NaN" max="NaN"/>
              </dgm:ruleLst>
            </dgm:layoutNode>
            <dgm:layoutNode name="childNode" styleLbl="revTx" moveWith="parentNode">
              <dgm:varLst>
                <dgm:bulletEnabled val="1"/>
              </dgm:varLst>
              <dgm:alg type="tx">
                <dgm:param type="txAnchorVertCh" val="mid"/>
                <dgm:param type="stBulletLvl" val="1"/>
              </dgm:alg>
              <dgm:choose name="Name21">
                <dgm:if name="Name22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23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tMarg"/>
                <dgm:constr type="bMarg"/>
                <dgm:constr type="lMarg"/>
                <dgm:constr type="rMarg"/>
              </dgm:constrLst>
              <dgm:ruleLst>
                <dgm:rule type="secFontSz" val="5" fact="NaN" max="NaN"/>
              </dgm:ruleLst>
            </dgm:layoutNode>
          </dgm:layoutNode>
        </dgm:forEach>
        <dgm:forEach name="Name24" axis="self" ptType="parTrans" cnt="1">
          <dgm:layoutNode name="Name25">
            <dgm:alg type="conn">
              <dgm:param type="dim" val="1D"/>
              <dgm:param type="endSty" val="noArr"/>
              <dgm:param type="begPts" val="auto"/>
              <dgm:param type="endPts" val="auto"/>
              <dgm:param type="srcNode" val="connSite"/>
              <dgm:param type="dstNode" val="parentNode"/>
            </dgm:alg>
            <dgm:shape xmlns:r="http://schemas.openxmlformats.org/officeDocument/2006/relationships" type="conn" r:blip="" zOrderOff="-99">
              <dgm:adjLst/>
            </dgm:shape>
            <dgm:presOf axis="self"/>
            <dgm:constrLst>
              <dgm:constr type="connDist"/>
              <dgm:constr type="w" val="1"/>
              <dgm:constr type="h" val="5"/>
              <dgm:constr type="begPad"/>
              <dgm:constr type="endPad"/>
            </dgm:constrLst>
            <dgm:ruleLst/>
          </dgm:layoutNode>
        </dgm:forEach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radial2">
  <dgm:title val=""/>
  <dgm:desc val=""/>
  <dgm:catLst>
    <dgm:cat type="relationship" pri="20000"/>
    <dgm:cat type="convert" pri="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ite">
    <dgm:varLst>
      <dgm:chMax val="5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cycle" refType="w"/>
      <dgm:constr type="h" for="ch" forName="cycle" refType="h"/>
    </dgm:constrLst>
    <dgm:ruleLst/>
    <dgm:layoutNode name="cycle">
      <dgm:choose name="Name0">
        <dgm:if name="Name1" func="var" arg="dir" op="equ" val="norm">
          <dgm:choose name="Name2">
            <dgm:if name="Name3" axis="ch" ptType="node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if name="Name4" axis="ch" ptType="node" func="cnt" op="equ" val="2">
              <dgm:alg type="cycle">
                <dgm:param type="stAng" val="70"/>
                <dgm:param type="spanAng" val="40"/>
                <dgm:param type="ctrShpMap" val="fNode"/>
              </dgm:alg>
            </dgm:if>
            <dgm:if name="Name5" axis="ch" ptType="node" func="cnt" op="equ" val="3">
              <dgm:alg type="cycle">
                <dgm:param type="stAng" val="60"/>
                <dgm:param type="spanAng" val="60"/>
                <dgm:param type="ctrShpMap" val="fNode"/>
              </dgm:alg>
            </dgm:if>
            <dgm:else name="Name6">
              <dgm:alg type="cycle">
                <dgm:param type="stAng" val="45"/>
                <dgm:param type="spanAng" val="90"/>
                <dgm:param type="ctrShpMap" val="fNode"/>
              </dgm:alg>
            </dgm:else>
          </dgm:choose>
        </dgm:if>
        <dgm:else name="Name7">
          <dgm:choose name="Name8">
            <dgm:if name="Name9" axis="ch" ptType="node" func="cnt" op="lte" val="1">
              <dgm:alg type="cycle">
                <dgm:param type="stAng" val="-90"/>
                <dgm:param type="spanAng" val="-360"/>
                <dgm:param type="ctrShpMap" val="fNode"/>
              </dgm:alg>
            </dgm:if>
            <dgm:if name="Name10" axis="ch" ptType="node" func="cnt" op="equ" val="2">
              <dgm:alg type="cycle">
                <dgm:param type="stAng" val="-70"/>
                <dgm:param type="spanAng" val="-40"/>
                <dgm:param type="ctrShpMap" val="fNode"/>
              </dgm:alg>
            </dgm:if>
            <dgm:if name="Name11" axis="ch" ptType="node" func="cnt" op="equ" val="3">
              <dgm:alg type="cycle">
                <dgm:param type="stAng" val="-60"/>
                <dgm:param type="spanAng" val="-60"/>
                <dgm:param type="ctrShpMap" val="fNode"/>
              </dgm:alg>
            </dgm:if>
            <dgm:else name="Name12">
              <dgm:alg type="cycle">
                <dgm:param type="stAng" val="-45"/>
                <dgm:param type="spanAng" val="-90"/>
                <dgm:param type="ctrShpMap" val="fNode"/>
              </dgm:alg>
            </dgm:else>
          </dgm:choose>
        </dgm:else>
      </dgm:choose>
      <dgm:shape xmlns:r="http://schemas.openxmlformats.org/officeDocument/2006/relationships" r:blip="">
        <dgm:adjLst/>
      </dgm:shape>
      <dgm:presOf/>
      <dgm:constrLst>
        <dgm:constr type="sp" val="20"/>
        <dgm:constr type="w" for="ch" forName="centerShape" refType="w"/>
        <dgm:constr type="w" for="ch" forName="node" refType="w" refFor="ch" refForName="centerShape" fact="1.5"/>
        <dgm:constr type="sibSp" refType="w" refFor="ch" refForName="centerShape" op="equ" fact="0.08"/>
        <dgm:constr type="primFontSz" for="des" forName="parentNode" op="equ" val="65"/>
        <dgm:constr type="secFontSz" for="des" forName="childNode" op="equ" val="65"/>
      </dgm:constrLst>
      <dgm:ruleLst/>
      <dgm:choose name="Name13">
        <dgm:if name="Name14" axis="ch" ptType="node" hideLastTrans="0" func="cnt" op="gte" val="1">
          <dgm:layoutNode name="centerShape" styleLbl="node0">
            <dgm:alg type="composite"/>
            <dgm:shape xmlns:r="http://schemas.openxmlformats.org/officeDocument/2006/relationships" r:blip="">
              <dgm:adjLst/>
            </dgm:shape>
            <dgm:presOf axis="ch" ptType="node" cnt="1"/>
            <dgm:constrLst>
              <dgm:constr type="w" for="ch" forName="connSite" refType="w" fact="0.7"/>
              <dgm:constr type="h" for="ch" forName="connSite" refType="w" fact="0.7"/>
              <dgm:constr type="ctrX" for="ch" forName="connSite" refType="w" fact="0.5"/>
              <dgm:constr type="ctrY" for="ch" forName="connSite" refType="h" fact="0.5"/>
              <dgm:constr type="w" for="ch" forName="visible" refType="w"/>
              <dgm:constr type="h" for="ch" forName="visible" refType="w"/>
              <dgm:constr type="ctrX" for="ch" forName="visible" refType="w" fact="0.5"/>
              <dgm:constr type="ctrY" for="ch" forName="visible" refType="h" fact="0.5"/>
            </dgm:constrLst>
            <dgm:ruleLst/>
            <dgm:layoutNode name="connSite">
              <dgm:alg type="sp"/>
              <dgm:shape xmlns:r="http://schemas.openxmlformats.org/officeDocument/2006/relationships" type="ellipse" r:blip="" hideGeom="1">
                <dgm:adjLst/>
              </dgm:shape>
              <dgm:presOf/>
              <dgm:constrLst/>
              <dgm:ruleLst/>
            </dgm:layoutNode>
            <dgm:layoutNode name="visible">
              <dgm:alg type="sp"/>
              <dgm:shape xmlns:r="http://schemas.openxmlformats.org/officeDocument/2006/relationships" type="ellipse" r:blip="" blipPhldr="1">
                <dgm:adjLst/>
              </dgm:shape>
              <dgm:presOf/>
              <dgm:constrLst/>
              <dgm:ruleLst/>
            </dgm:layoutNode>
          </dgm:layoutNode>
        </dgm:if>
        <dgm:else name="Name15"/>
      </dgm:choose>
      <dgm:forEach name="Name16" axis="ch">
        <dgm:forEach name="Name17" axis="self" ptType="node">
          <dgm:layoutNode name="node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func="var" arg="dir" op="equ" val="norm">
                <dgm:constrLst>
                  <dgm:constr type="t" for="ch" forName="parentNode"/>
                  <dgm:constr type="l" for="ch" forName="parentNode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 refType="w" refFor="ch" refForName="parentNode" op="equ" fact="1.1"/>
                  <dgm:constr type="w" for="ch" forName="childNode" refType="w" fact="0.6"/>
                  <dgm:constr type="h" for="ch" forName="childNode" refType="h" refFor="ch" refForName="parentNode"/>
                </dgm:constrLst>
              </dgm:if>
              <dgm:else name="Name20">
                <dgm:constrLst>
                  <dgm:constr type="t" for="ch" forName="parentNode"/>
                  <dgm:constr type="r" for="ch" forName="parentNode" refType="w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/>
                  <dgm:constr type="w" for="ch" forName="childNode" refType="w" fact="0.6"/>
                  <dgm:constr type="h" for="ch" forName="childNode" refType="h" refFor="ch" refForName="parentNode"/>
                </dgm:constrLst>
              </dgm:else>
            </dgm:choose>
            <dgm:ruleLst/>
            <dgm:layoutNode name="parentNode" styleLbl="node1">
              <dgm:varLst>
                <dgm:chMax val="1"/>
                <dgm:bulletEnabled val="1"/>
              </dgm:varLst>
              <dgm:alg type="tx"/>
              <dgm:shape xmlns:r="http://schemas.openxmlformats.org/officeDocument/2006/relationships" type="ellipse" r:blip="">
                <dgm:adjLst/>
              </dgm:shape>
              <dgm:presOf axis="self"/>
              <dgm:constrLst>
                <dgm:constr type="tMarg" refType="primFontSz" fact="0.05"/>
                <dgm:constr type="bMarg" refType="primFontSz" fact="0.05"/>
                <dgm:constr type="lMarg" refType="primFontSz" fact="0.05"/>
                <dgm:constr type="rMarg" refType="primFontSz" fact="0.05"/>
              </dgm:constrLst>
              <dgm:ruleLst>
                <dgm:rule type="primFontSz" val="5" fact="NaN" max="NaN"/>
              </dgm:ruleLst>
            </dgm:layoutNode>
            <dgm:layoutNode name="childNode" styleLbl="revTx" moveWith="parentNode">
              <dgm:varLst>
                <dgm:bulletEnabled val="1"/>
              </dgm:varLst>
              <dgm:alg type="tx">
                <dgm:param type="txAnchorVertCh" val="mid"/>
                <dgm:param type="stBulletLvl" val="1"/>
              </dgm:alg>
              <dgm:choose name="Name21">
                <dgm:if name="Name22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23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tMarg"/>
                <dgm:constr type="bMarg"/>
                <dgm:constr type="lMarg"/>
                <dgm:constr type="rMarg"/>
              </dgm:constrLst>
              <dgm:ruleLst>
                <dgm:rule type="secFontSz" val="5" fact="NaN" max="NaN"/>
              </dgm:ruleLst>
            </dgm:layoutNode>
          </dgm:layoutNode>
        </dgm:forEach>
        <dgm:forEach name="Name24" axis="self" ptType="parTrans" cnt="1">
          <dgm:layoutNode name="Name25">
            <dgm:alg type="conn">
              <dgm:param type="dim" val="1D"/>
              <dgm:param type="endSty" val="noArr"/>
              <dgm:param type="begPts" val="auto"/>
              <dgm:param type="endPts" val="auto"/>
              <dgm:param type="srcNode" val="connSite"/>
              <dgm:param type="dstNode" val="parentNode"/>
            </dgm:alg>
            <dgm:shape xmlns:r="http://schemas.openxmlformats.org/officeDocument/2006/relationships" type="conn" r:blip="" zOrderOff="-99">
              <dgm:adjLst/>
            </dgm:shape>
            <dgm:presOf axis="self"/>
            <dgm:constrLst>
              <dgm:constr type="connDist"/>
              <dgm:constr type="w" val="1"/>
              <dgm:constr type="h" val="5"/>
              <dgm:constr type="begPad"/>
              <dgm:constr type="endPad"/>
            </dgm:constrLst>
            <dgm:ruleLst/>
          </dgm:layoutNode>
        </dgm:forEach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25.03.2017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25.03.2017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25.03.2017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25.03.2017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25.03.2017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25.03.2017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25.03.2017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25.03.2017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25.03.2017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25.03.2017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youtube.com/playlist?list=PLAoccB5ZLEBk8X4jIb_avZsF-G6L91Vdz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microsoft.com/office/2007/relationships/diagramDrawing" Target="../diagrams/drawing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openxmlformats.org/officeDocument/2006/relationships/hyperlink" Target="file:///F:\&#1088;&#1072;&#1073;&#1086;&#1090;&#1072;\&#1093;&#1080;&#1084;&#1080;&#1103;\&#1093;&#1080;&#1084;&#1080;&#1103;%209%20&#1082;&#1083;&#1072;&#1089;&#1089;\&#1093;&#1080;&#1084;%20&#1089;&#1074;-&#1074;&#1072;%20&#1084;&#1077;&#1090;&#1072;&#1083;&#1083;&#1086;&#1074;\164.%20&#1043;&#1086;&#1088;&#1077;&#1085;&#1080;&#1077;%20&#1084;&#1072;&#1075;&#1085;&#1080;&#1103;%20&#1074;%20&#1082;&#1080;&#1089;&#1083;&#1086;&#1088;&#1086;&#1076;&#1077;.wmv.mp4" TargetMode="Externa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7" Type="http://schemas.microsoft.com/office/2007/relationships/diagramDrawing" Target="../diagrams/drawing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6.xml"/><Relationship Id="rId6" Type="http://schemas.openxmlformats.org/officeDocument/2006/relationships/hyperlink" Target="file:///F:\&#1088;&#1072;&#1073;&#1086;&#1090;&#1072;\&#1093;&#1080;&#1084;&#1080;&#1103;\&#1093;&#1080;&#1084;&#1080;&#1103;%209%20&#1082;&#1083;&#1072;&#1089;&#1089;\&#1093;&#1080;&#1084;%20&#1089;&#1074;-&#1074;&#1072;%20&#1084;&#1077;&#1090;&#1072;&#1083;&#1083;&#1086;&#1074;\&#1042;&#1079;&#1072;&#1080;&#1084;&#1086;&#1076;&#1077;&#1081;&#1089;&#1090;&#1074;&#1080;&#1077;%20&#1085;&#1072;&#1090;&#1088;&#1080;&#1103;%20&#1089;%20&#1074;&#1086;&#1076;&#1086;&#1081;.wmv.mp4" TargetMode="Externa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openxmlformats.org/officeDocument/2006/relationships/hyperlink" Target="file:///F:\&#1088;&#1072;&#1073;&#1086;&#1090;&#1072;\&#1093;&#1080;&#1084;&#1080;&#1103;\&#1093;&#1080;&#1084;&#1080;&#1103;%209%20&#1082;&#1083;&#1072;&#1089;&#1089;\&#1093;&#1080;&#1084;%20&#1089;&#1074;-&#1074;&#1072;%20&#1084;&#1077;&#1090;&#1072;&#1083;&#1083;&#1086;&#1074;\&#1042;&#1079;&#1072;&#1080;&#1084;&#1086;&#1076;&#1077;&#1081;&#1089;&#1090;&#1074;&#1080;&#1077;%20&#1089;&#1077;&#1088;&#1085;&#1086;&#1081;%20&#1082;&#1080;&#1089;&#1083;&#1086;&#1090;&#1099;%20&#1089;%20&#1084;&#1077;&#1090;&#1072;&#1083;&#1072;&#1084;&#1080;.wmv.mp4" TargetMode="Externa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file:///F:\&#1088;&#1072;&#1073;&#1086;&#1090;&#1072;\&#1093;&#1080;&#1084;&#1080;&#1103;\&#1093;&#1080;&#1084;&#1080;&#1103;%209%20&#1082;&#1083;&#1072;&#1089;&#1089;\&#1093;&#1080;&#1084;%20&#1089;&#1074;-&#1074;&#1072;%20&#1084;&#1077;&#1090;&#1072;&#1083;&#1083;&#1086;&#1074;\&#1069;&#1083;&#1077;&#1082;&#1090;&#1088;&#1086;&#1093;&#1080;&#1084;&#1080;&#1095;&#1077;&#1089;&#1082;&#1080;&#1081;%20&#1088;&#1103;&#1076;%20&#1085;&#1072;&#1087;&#1088;&#1103;&#1078;&#1077;&#1085;&#1080;&#1081;%20&#1084;&#1077;&#1090;&#1072;&#1083;&#1083;&#1086;&#1074;.%20&#1042;&#1099;&#1090;&#1077;&#1089;&#1085;&#1077;&#1085;&#1080;&#1077;%20&#1084;&#1077;&#1090;&#1072;&#1083;&#1083;&#1072;%20&#1080;&#1079;%20&#1089;&#1086;&#1083;&#1080;%20&#1076;&#1088;&#1091;&#1075;&#1080;&#1084;&#1080;%20&#1084;&#1077;&#1090;&#1072;&#1083;&#1083;&#1072;&#1084;&#1080;.mp4" TargetMode="External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47664" y="1428736"/>
            <a:ext cx="6408712" cy="178595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800" b="1" dirty="0" smtClean="0">
                <a:solidFill>
                  <a:srgbClr val="C00000"/>
                </a:solidFill>
              </a:rPr>
              <a:t>Химические свойства металлов.</a:t>
            </a:r>
            <a:endParaRPr lang="ru-RU" sz="4800" b="1" dirty="0">
              <a:solidFill>
                <a:srgbClr val="C0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500562" y="3857628"/>
            <a:ext cx="4143404" cy="2143140"/>
          </a:xfrm>
        </p:spPr>
        <p:txBody>
          <a:bodyPr>
            <a:normAutofit fontScale="92500"/>
          </a:bodyPr>
          <a:lstStyle/>
          <a:p>
            <a:endParaRPr lang="ru-RU" sz="2400" dirty="0" smtClean="0">
              <a:solidFill>
                <a:schemeClr val="tx1"/>
              </a:solidFill>
            </a:endParaRPr>
          </a:p>
          <a:p>
            <a:pPr algn="r"/>
            <a:r>
              <a:rPr lang="ru-RU" sz="2400" dirty="0" smtClean="0">
                <a:solidFill>
                  <a:schemeClr val="tx1"/>
                </a:solidFill>
              </a:rPr>
              <a:t>Красикова З.Ю.</a:t>
            </a:r>
          </a:p>
          <a:p>
            <a:pPr algn="r"/>
            <a:r>
              <a:rPr lang="ru-RU" sz="2400" dirty="0" smtClean="0">
                <a:solidFill>
                  <a:schemeClr val="tx1"/>
                </a:solidFill>
              </a:rPr>
              <a:t>ГБОУ центр образования №650 Пушкинского района Санкт-Петербург</a:t>
            </a:r>
            <a:endParaRPr lang="ru-RU" sz="24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85786" y="1000108"/>
            <a:ext cx="42862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</a:rPr>
              <a:t>Домашнее задание</a:t>
            </a:r>
            <a:endParaRPr lang="ru-RU" sz="3600" b="1" dirty="0">
              <a:solidFill>
                <a:srgbClr val="FF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143504" y="1000108"/>
            <a:ext cx="185738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/>
              <a:t>§ 8 №4,6</a:t>
            </a:r>
            <a:endParaRPr lang="ru-RU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Источники информации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  <a:hlinkClick r:id="rId2"/>
              </a:rPr>
              <a:t>Габриелян О.С. Химия. 9 класс: учебник для общеобразовательных учреждений/ О.С.Габриелян М.:Дрофа,2013</a:t>
            </a:r>
          </a:p>
          <a:p>
            <a:r>
              <a:rPr lang="en-US" b="1" dirty="0" smtClean="0">
                <a:solidFill>
                  <a:schemeClr val="accent5">
                    <a:lumMod val="75000"/>
                  </a:schemeClr>
                </a:solidFill>
                <a:hlinkClick r:id="rId2"/>
              </a:rPr>
              <a:t>www.youtube.com/playlist?list=PLAoccB5ZLEBk8X4jIb_avZsF-G6L91Vdz</a:t>
            </a:r>
            <a:endParaRPr lang="ru-RU" b="1" dirty="0" smtClean="0">
              <a:solidFill>
                <a:schemeClr val="accent5">
                  <a:lumMod val="75000"/>
                </a:schemeClr>
              </a:solidFill>
            </a:endParaRP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Задачи урока: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b="1" dirty="0" smtClean="0"/>
              <a:t>Образовательные:</a:t>
            </a:r>
            <a:r>
              <a:rPr lang="ru-RU" dirty="0" smtClean="0"/>
              <a:t> повторить, обобщить, закрепить знания об общих химических свойствах  металлов; совершенствовать умения составлять уравнения химических реакций</a:t>
            </a:r>
          </a:p>
          <a:p>
            <a:r>
              <a:rPr lang="ru-RU" b="1" dirty="0" smtClean="0"/>
              <a:t>Развивающие:</a:t>
            </a:r>
            <a:r>
              <a:rPr lang="ru-RU" dirty="0" smtClean="0"/>
              <a:t> развитие умений анализировать, сравнивать на примере свойств металлов различной активности, развитие умений применения химической терминологии</a:t>
            </a:r>
          </a:p>
          <a:p>
            <a:r>
              <a:rPr lang="ru-RU" b="1" dirty="0" smtClean="0"/>
              <a:t>Воспитательные:</a:t>
            </a:r>
            <a:r>
              <a:rPr lang="ru-RU" dirty="0" smtClean="0"/>
              <a:t> развитие умений продуктивного взаимодействия со сверстниками</a:t>
            </a:r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Соотнесите металл, его физическое свойство и его применение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sz="quarter" idx="1"/>
          </p:nvPr>
        </p:nvGraphicFramePr>
        <p:xfrm>
          <a:off x="457200" y="1484785"/>
          <a:ext cx="1954560" cy="439248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54560"/>
              </a:tblGrid>
              <a:tr h="878497">
                <a:tc>
                  <a:txBody>
                    <a:bodyPr/>
                    <a:lstStyle/>
                    <a:p>
                      <a:r>
                        <a:rPr lang="en-US" dirty="0" smtClean="0"/>
                        <a:t>I </a:t>
                      </a:r>
                      <a:r>
                        <a:rPr lang="ru-RU" dirty="0" smtClean="0"/>
                        <a:t>железо</a:t>
                      </a:r>
                      <a:endParaRPr lang="ru-RU" dirty="0"/>
                    </a:p>
                  </a:txBody>
                  <a:tcPr anchor="ctr"/>
                </a:tc>
              </a:tr>
              <a:tr h="878497">
                <a:tc>
                  <a:txBody>
                    <a:bodyPr/>
                    <a:lstStyle/>
                    <a:p>
                      <a:r>
                        <a:rPr lang="en-US" dirty="0" smtClean="0"/>
                        <a:t>II </a:t>
                      </a:r>
                      <a:r>
                        <a:rPr lang="ru-RU" dirty="0" smtClean="0"/>
                        <a:t>Медь</a:t>
                      </a:r>
                      <a:endParaRPr lang="ru-RU" dirty="0"/>
                    </a:p>
                  </a:txBody>
                  <a:tcPr anchor="ctr"/>
                </a:tc>
              </a:tr>
              <a:tr h="878497">
                <a:tc>
                  <a:txBody>
                    <a:bodyPr/>
                    <a:lstStyle/>
                    <a:p>
                      <a:r>
                        <a:rPr lang="en-US" dirty="0" smtClean="0"/>
                        <a:t>III </a:t>
                      </a:r>
                      <a:r>
                        <a:rPr lang="ru-RU" dirty="0" smtClean="0"/>
                        <a:t>Серебро</a:t>
                      </a:r>
                      <a:endParaRPr lang="ru-RU" dirty="0"/>
                    </a:p>
                  </a:txBody>
                  <a:tcPr anchor="ctr"/>
                </a:tc>
              </a:tr>
              <a:tr h="878497">
                <a:tc>
                  <a:txBody>
                    <a:bodyPr/>
                    <a:lstStyle/>
                    <a:p>
                      <a:r>
                        <a:rPr lang="en-US" dirty="0" smtClean="0"/>
                        <a:t>IV</a:t>
                      </a:r>
                      <a:r>
                        <a:rPr lang="en-US" baseline="0" dirty="0" smtClean="0"/>
                        <a:t> </a:t>
                      </a:r>
                      <a:r>
                        <a:rPr lang="ru-RU" dirty="0" smtClean="0"/>
                        <a:t>Вольфрам</a:t>
                      </a:r>
                      <a:endParaRPr lang="ru-RU" dirty="0"/>
                    </a:p>
                  </a:txBody>
                  <a:tcPr anchor="ctr"/>
                </a:tc>
              </a:tr>
              <a:tr h="878497">
                <a:tc>
                  <a:txBody>
                    <a:bodyPr/>
                    <a:lstStyle/>
                    <a:p>
                      <a:r>
                        <a:rPr lang="en-US" dirty="0" smtClean="0"/>
                        <a:t>V </a:t>
                      </a:r>
                      <a:r>
                        <a:rPr lang="ru-RU" dirty="0" smtClean="0"/>
                        <a:t>золото</a:t>
                      </a:r>
                      <a:endParaRPr lang="ru-RU" dirty="0"/>
                    </a:p>
                  </a:txBody>
                  <a:tcPr anchor="ctr"/>
                </a:tc>
              </a:tr>
            </a:tbl>
          </a:graphicData>
        </a:graphic>
      </p:graphicFrame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2843808" y="1124745"/>
          <a:ext cx="1800200" cy="475252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800200"/>
              </a:tblGrid>
              <a:tr h="950505">
                <a:tc>
                  <a:txBody>
                    <a:bodyPr/>
                    <a:lstStyle/>
                    <a:p>
                      <a:r>
                        <a:rPr lang="en-US" dirty="0" smtClean="0"/>
                        <a:t>1</a:t>
                      </a:r>
                      <a:endParaRPr lang="ru-RU" dirty="0"/>
                    </a:p>
                  </a:txBody>
                  <a:tcPr/>
                </a:tc>
              </a:tr>
              <a:tr h="950505">
                <a:tc>
                  <a:txBody>
                    <a:bodyPr/>
                    <a:lstStyle/>
                    <a:p>
                      <a:r>
                        <a:rPr lang="en-US" dirty="0" smtClean="0"/>
                        <a:t>2 </a:t>
                      </a:r>
                      <a:endParaRPr lang="ru-RU" dirty="0"/>
                    </a:p>
                  </a:txBody>
                  <a:tcPr/>
                </a:tc>
              </a:tr>
              <a:tr h="950505">
                <a:tc>
                  <a:txBody>
                    <a:bodyPr/>
                    <a:lstStyle/>
                    <a:p>
                      <a:r>
                        <a:rPr lang="en-US" dirty="0" smtClean="0"/>
                        <a:t>3</a:t>
                      </a:r>
                      <a:endParaRPr lang="ru-RU" dirty="0"/>
                    </a:p>
                  </a:txBody>
                  <a:tcPr/>
                </a:tc>
              </a:tr>
              <a:tr h="950505">
                <a:tc>
                  <a:txBody>
                    <a:bodyPr/>
                    <a:lstStyle/>
                    <a:p>
                      <a:r>
                        <a:rPr lang="en-US" dirty="0" smtClean="0"/>
                        <a:t>4</a:t>
                      </a:r>
                      <a:endParaRPr lang="ru-RU" dirty="0"/>
                    </a:p>
                  </a:txBody>
                  <a:tcPr/>
                </a:tc>
              </a:tr>
              <a:tr h="950505">
                <a:tc>
                  <a:txBody>
                    <a:bodyPr/>
                    <a:lstStyle/>
                    <a:p>
                      <a:r>
                        <a:rPr lang="en-US" dirty="0" smtClean="0"/>
                        <a:t>5 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6" name="Рисунок 5" descr="4abac-8a77-11df-9b7f-001f29c68b0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491880" y="1340768"/>
            <a:ext cx="1008112" cy="792088"/>
          </a:xfrm>
          <a:prstGeom prst="rect">
            <a:avLst/>
          </a:prstGeom>
        </p:spPr>
      </p:pic>
      <p:pic>
        <p:nvPicPr>
          <p:cNvPr id="7" name="Рисунок 6" descr="01P132020_180_auto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643306" y="2143116"/>
            <a:ext cx="864096" cy="864096"/>
          </a:xfrm>
          <a:prstGeom prst="rect">
            <a:avLst/>
          </a:prstGeom>
        </p:spPr>
      </p:pic>
      <p:pic>
        <p:nvPicPr>
          <p:cNvPr id="8" name="Рисунок 7" descr="0d21e5d6a4db9ba337777b3413178c4b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347864" y="3070269"/>
            <a:ext cx="1080120" cy="718771"/>
          </a:xfrm>
          <a:prstGeom prst="rect">
            <a:avLst/>
          </a:prstGeom>
        </p:spPr>
      </p:pic>
      <p:pic>
        <p:nvPicPr>
          <p:cNvPr id="9" name="Рисунок 8" descr="copper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347864" y="4149079"/>
            <a:ext cx="1224136" cy="622561"/>
          </a:xfrm>
          <a:prstGeom prst="rect">
            <a:avLst/>
          </a:prstGeom>
        </p:spPr>
      </p:pic>
      <p:pic>
        <p:nvPicPr>
          <p:cNvPr id="10" name="Рисунок 9" descr="10b0.jpg.330x330_q85_bounds-0,18,320,320_crop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347864" y="5085184"/>
            <a:ext cx="1224136" cy="1224136"/>
          </a:xfrm>
          <a:prstGeom prst="rect">
            <a:avLst/>
          </a:prstGeom>
        </p:spPr>
      </p:pic>
      <p:graphicFrame>
        <p:nvGraphicFramePr>
          <p:cNvPr id="11" name="Таблица 10"/>
          <p:cNvGraphicFramePr>
            <a:graphicFrameLocks noGrp="1"/>
          </p:cNvGraphicFramePr>
          <p:nvPr/>
        </p:nvGraphicFramePr>
        <p:xfrm>
          <a:off x="5724128" y="1422400"/>
          <a:ext cx="2736304" cy="431085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36304"/>
              </a:tblGrid>
              <a:tr h="862171">
                <a:tc>
                  <a:txBody>
                    <a:bodyPr/>
                    <a:lstStyle/>
                    <a:p>
                      <a:r>
                        <a:rPr lang="ru-RU" dirty="0" smtClean="0"/>
                        <a:t>А</a:t>
                      </a:r>
                      <a:r>
                        <a:rPr lang="ru-RU" baseline="0" dirty="0" smtClean="0"/>
                        <a:t> тугоплавкость</a:t>
                      </a:r>
                      <a:endParaRPr lang="ru-RU" dirty="0"/>
                    </a:p>
                  </a:txBody>
                  <a:tcPr/>
                </a:tc>
              </a:tr>
              <a:tr h="862171">
                <a:tc>
                  <a:txBody>
                    <a:bodyPr/>
                    <a:lstStyle/>
                    <a:p>
                      <a:r>
                        <a:rPr lang="ru-RU" dirty="0" smtClean="0"/>
                        <a:t>Б пластичность</a:t>
                      </a:r>
                      <a:endParaRPr lang="ru-RU" dirty="0"/>
                    </a:p>
                  </a:txBody>
                  <a:tcPr/>
                </a:tc>
              </a:tr>
              <a:tr h="862171">
                <a:tc>
                  <a:txBody>
                    <a:bodyPr/>
                    <a:lstStyle/>
                    <a:p>
                      <a:r>
                        <a:rPr lang="ru-RU" dirty="0" smtClean="0"/>
                        <a:t>В электропроводность</a:t>
                      </a:r>
                      <a:endParaRPr lang="ru-RU" dirty="0"/>
                    </a:p>
                  </a:txBody>
                  <a:tcPr/>
                </a:tc>
              </a:tr>
              <a:tr h="862171">
                <a:tc>
                  <a:txBody>
                    <a:bodyPr/>
                    <a:lstStyle/>
                    <a:p>
                      <a:r>
                        <a:rPr lang="ru-RU" dirty="0" smtClean="0"/>
                        <a:t>Г металлический блеск</a:t>
                      </a:r>
                      <a:endParaRPr lang="ru-RU" dirty="0"/>
                    </a:p>
                  </a:txBody>
                  <a:tcPr/>
                </a:tc>
              </a:tr>
              <a:tr h="862171">
                <a:tc>
                  <a:txBody>
                    <a:bodyPr/>
                    <a:lstStyle/>
                    <a:p>
                      <a:r>
                        <a:rPr lang="ru-RU" dirty="0" smtClean="0"/>
                        <a:t>Д</a:t>
                      </a:r>
                      <a:r>
                        <a:rPr lang="ru-RU" baseline="0" dirty="0" smtClean="0"/>
                        <a:t> прочность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" dur="2000" fill="hold"/>
                                        <p:tgtEl>
                                          <p:spTgt spid="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2000" fill="hold"/>
                                        <p:tgtEl>
                                          <p:spTgt spid="6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9" dur="2000" fill="hold"/>
                                        <p:tgtEl>
                                          <p:spTgt spid="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2" dur="2000" fill="hold"/>
                                        <p:tgtEl>
                                          <p:spTgt spid="7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9" dur="2000" fill="hold"/>
                                        <p:tgtEl>
                                          <p:spTgt spid="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2" dur="2000" fill="hold"/>
                                        <p:tgtEl>
                                          <p:spTgt spid="8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9" dur="2000" fill="hold"/>
                                        <p:tgtEl>
                                          <p:spTgt spid="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000"/>
                            </p:stCondLst>
                            <p:childTnLst>
                              <p:par>
                                <p:cTn id="41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2" dur="2000" fill="hold"/>
                                        <p:tgtEl>
                                          <p:spTgt spid="9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9" dur="2000" fill="hold"/>
                                        <p:tgtEl>
                                          <p:spTgt spid="1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000"/>
                            </p:stCondLst>
                            <p:childTnLst>
                              <p:par>
                                <p:cTn id="51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2" dur="2000" fill="hold"/>
                                        <p:tgtEl>
                                          <p:spTgt spid="10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Проверяем себя</a:t>
            </a:r>
            <a:endParaRPr lang="ru-RU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539550" y="1397000"/>
          <a:ext cx="7848875" cy="2248023"/>
        </p:xfrm>
        <a:graphic>
          <a:graphicData uri="http://schemas.openxmlformats.org/drawingml/2006/table">
            <a:tbl>
              <a:tblPr firstRow="1" bandRow="1">
                <a:tableStyleId>{9DCAF9ED-07DC-4A11-8D7F-57B35C25682E}</a:tableStyleId>
              </a:tblPr>
              <a:tblGrid>
                <a:gridCol w="1569775"/>
                <a:gridCol w="1569775"/>
                <a:gridCol w="1569775"/>
                <a:gridCol w="1569775"/>
                <a:gridCol w="1569775"/>
              </a:tblGrid>
              <a:tr h="749341">
                <a:tc>
                  <a:txBody>
                    <a:bodyPr/>
                    <a:lstStyle/>
                    <a:p>
                      <a:r>
                        <a:rPr lang="en-US" dirty="0" smtClean="0"/>
                        <a:t>I</a:t>
                      </a:r>
                      <a:endParaRPr lang="ru-RU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II</a:t>
                      </a:r>
                      <a:endParaRPr lang="ru-RU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III</a:t>
                      </a:r>
                      <a:endParaRPr lang="ru-RU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IV</a:t>
                      </a:r>
                      <a:endParaRPr lang="ru-RU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V</a:t>
                      </a:r>
                      <a:endParaRPr lang="ru-RU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49341">
                <a:tc>
                  <a:txBody>
                    <a:bodyPr/>
                    <a:lstStyle/>
                    <a:p>
                      <a:r>
                        <a:rPr lang="en-US" dirty="0" smtClean="0"/>
                        <a:t>3</a:t>
                      </a:r>
                      <a:endParaRPr lang="ru-RU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4</a:t>
                      </a:r>
                      <a:endParaRPr lang="ru-RU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5</a:t>
                      </a:r>
                      <a:endParaRPr lang="ru-RU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</a:t>
                      </a:r>
                      <a:endParaRPr lang="ru-RU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2</a:t>
                      </a:r>
                      <a:endParaRPr lang="ru-RU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49341">
                <a:tc>
                  <a:txBody>
                    <a:bodyPr/>
                    <a:lstStyle/>
                    <a:p>
                      <a:r>
                        <a:rPr lang="ru-RU" dirty="0" smtClean="0"/>
                        <a:t>Д</a:t>
                      </a:r>
                      <a:endParaRPr lang="ru-RU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В</a:t>
                      </a:r>
                      <a:endParaRPr lang="ru-RU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Г</a:t>
                      </a:r>
                      <a:endParaRPr lang="ru-RU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А</a:t>
                      </a:r>
                      <a:endParaRPr lang="ru-RU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Б</a:t>
                      </a:r>
                      <a:endParaRPr lang="ru-RU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ВЗАИМОДЕЙСТВИЕ С НАМЕТЕЛЛАМИ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graphicFrame>
        <p:nvGraphicFramePr>
          <p:cNvPr id="4" name="Схема 3"/>
          <p:cNvGraphicFramePr/>
          <p:nvPr/>
        </p:nvGraphicFramePr>
        <p:xfrm>
          <a:off x="971600" y="1357298"/>
          <a:ext cx="7458052" cy="52864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3563888" y="5597372"/>
            <a:ext cx="229399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>
              <a:buFont typeface="Arial" pitchFamily="34" charset="0"/>
              <a:buChar char="•"/>
            </a:pPr>
            <a:r>
              <a:rPr lang="en-US" sz="3200" b="1" dirty="0" smtClean="0"/>
              <a:t> </a:t>
            </a:r>
            <a:r>
              <a:rPr lang="ru-RU" sz="3200" b="1" dirty="0" smtClean="0"/>
              <a:t>  </a:t>
            </a:r>
            <a:r>
              <a:rPr lang="ru-RU" sz="3200" dirty="0" smtClean="0"/>
              <a:t>нитрид</a:t>
            </a:r>
            <a:endParaRPr lang="ru-RU" sz="3200" dirty="0"/>
          </a:p>
        </p:txBody>
      </p:sp>
      <p:sp>
        <p:nvSpPr>
          <p:cNvPr id="6" name="TextBox 5"/>
          <p:cNvSpPr txBox="1"/>
          <p:nvPr/>
        </p:nvSpPr>
        <p:spPr>
          <a:xfrm>
            <a:off x="2143108" y="3786190"/>
            <a:ext cx="10001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err="1" smtClean="0"/>
              <a:t>Ме</a:t>
            </a:r>
            <a:endParaRPr lang="ru-RU" sz="4000" b="1" dirty="0"/>
          </a:p>
        </p:txBody>
      </p:sp>
      <p:sp>
        <p:nvSpPr>
          <p:cNvPr id="7" name="Овал 6">
            <a:hlinkClick r:id="rId6" action="ppaction://hlinkfile"/>
          </p:cNvPr>
          <p:cNvSpPr/>
          <p:nvPr/>
        </p:nvSpPr>
        <p:spPr>
          <a:xfrm>
            <a:off x="7929586" y="6072206"/>
            <a:ext cx="571504" cy="50006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725470"/>
          </a:xfrm>
        </p:spPr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>Взаимодействие с  водой.</a:t>
            </a:r>
            <a:endParaRPr lang="ru-RU" b="1" dirty="0">
              <a:solidFill>
                <a:srgbClr val="C00000"/>
              </a:solidFill>
            </a:endParaRPr>
          </a:p>
        </p:txBody>
      </p:sp>
      <p:graphicFrame>
        <p:nvGraphicFramePr>
          <p:cNvPr id="3" name="Схема 2"/>
          <p:cNvGraphicFramePr/>
          <p:nvPr/>
        </p:nvGraphicFramePr>
        <p:xfrm>
          <a:off x="285720" y="1214422"/>
          <a:ext cx="8534752" cy="521497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1259632" y="3068960"/>
            <a:ext cx="17281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err="1" smtClean="0"/>
              <a:t>Ме</a:t>
            </a:r>
            <a:r>
              <a:rPr lang="ru-RU" sz="2800" b="1" dirty="0" smtClean="0"/>
              <a:t> + Н</a:t>
            </a:r>
            <a:r>
              <a:rPr lang="ru-RU" sz="2800" b="1" baseline="-25000" dirty="0" smtClean="0"/>
              <a:t>2</a:t>
            </a:r>
            <a:r>
              <a:rPr lang="ru-RU" sz="2800" b="1" dirty="0" smtClean="0"/>
              <a:t>О</a:t>
            </a:r>
            <a:endParaRPr lang="ru-RU" sz="2800" b="1" dirty="0"/>
          </a:p>
        </p:txBody>
      </p:sp>
      <p:sp>
        <p:nvSpPr>
          <p:cNvPr id="5" name="Овал 4">
            <a:hlinkClick r:id="rId6" action="ppaction://hlinkfile"/>
          </p:cNvPr>
          <p:cNvSpPr/>
          <p:nvPr/>
        </p:nvSpPr>
        <p:spPr>
          <a:xfrm>
            <a:off x="7786710" y="6072206"/>
            <a:ext cx="571504" cy="42862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b="1" dirty="0" smtClean="0">
                <a:solidFill>
                  <a:srgbClr val="C00000"/>
                </a:solidFill>
              </a:rPr>
              <a:t>Взаимодействие с растворами кислот</a:t>
            </a:r>
            <a:endParaRPr lang="ru-RU" b="1" dirty="0">
              <a:solidFill>
                <a:srgbClr val="C00000"/>
              </a:solidFill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sz="quarter" idx="1"/>
          </p:nvPr>
        </p:nvGraphicFramePr>
        <p:xfrm>
          <a:off x="357158" y="1428736"/>
          <a:ext cx="8570920" cy="507209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Овал 4">
            <a:hlinkClick r:id="rId6" action="ppaction://hlinkfile"/>
          </p:cNvPr>
          <p:cNvSpPr/>
          <p:nvPr/>
        </p:nvSpPr>
        <p:spPr>
          <a:xfrm>
            <a:off x="7929586" y="6072206"/>
            <a:ext cx="642942" cy="42862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>С растворами солей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Более активный </a:t>
            </a:r>
            <a:r>
              <a:rPr lang="ru-RU" dirty="0" err="1" smtClean="0">
                <a:solidFill>
                  <a:srgbClr val="FF0000"/>
                </a:solidFill>
              </a:rPr>
              <a:t>Ме</a:t>
            </a:r>
            <a:r>
              <a:rPr lang="ru-RU" dirty="0" smtClean="0">
                <a:solidFill>
                  <a:srgbClr val="FF0000"/>
                </a:solidFill>
              </a:rPr>
              <a:t> вытесняет менее активный из раствора его солей.</a:t>
            </a:r>
          </a:p>
          <a:p>
            <a:pPr algn="ctr">
              <a:buNone/>
            </a:pP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5" name="Рисунок 4" descr="hello_html_2f88d617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4414" y="2643182"/>
            <a:ext cx="6429420" cy="3748002"/>
          </a:xfrm>
          <a:prstGeom prst="rect">
            <a:avLst/>
          </a:prstGeom>
        </p:spPr>
      </p:pic>
      <p:sp>
        <p:nvSpPr>
          <p:cNvPr id="6" name="Овал 5">
            <a:hlinkClick r:id="rId3" action="ppaction://hlinkfile"/>
          </p:cNvPr>
          <p:cNvSpPr/>
          <p:nvPr/>
        </p:nvSpPr>
        <p:spPr>
          <a:xfrm>
            <a:off x="7858148" y="6000768"/>
            <a:ext cx="571504" cy="42862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728" y="357166"/>
            <a:ext cx="7498080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Повторим?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ru-RU" sz="4000" dirty="0" smtClean="0">
                <a:solidFill>
                  <a:srgbClr val="FF0000"/>
                </a:solidFill>
              </a:rPr>
              <a:t>Какие реакции </a:t>
            </a:r>
            <a:r>
              <a:rPr lang="ru-RU" sz="4000" dirty="0" err="1" smtClean="0">
                <a:solidFill>
                  <a:srgbClr val="FF0000"/>
                </a:solidFill>
              </a:rPr>
              <a:t>рактически</a:t>
            </a:r>
            <a:r>
              <a:rPr lang="ru-RU" sz="4000" dirty="0" smtClean="0">
                <a:solidFill>
                  <a:srgbClr val="FF0000"/>
                </a:solidFill>
              </a:rPr>
              <a:t> осуществимы?</a:t>
            </a:r>
            <a:endParaRPr lang="ru-RU" sz="4000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1"/>
            <a:ext cx="8229600" cy="4257692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642910" y="1857364"/>
            <a:ext cx="2286016" cy="107157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600" b="1" dirty="0" smtClean="0"/>
              <a:t>Cu + </a:t>
            </a:r>
            <a:r>
              <a:rPr lang="en-US" sz="3600" b="1" dirty="0" err="1" smtClean="0"/>
              <a:t>HCl</a:t>
            </a:r>
            <a:endParaRPr lang="ru-RU" sz="3600" b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714348" y="3286124"/>
            <a:ext cx="2571768" cy="100013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200" b="1" dirty="0" smtClean="0"/>
              <a:t>Zn  + H</a:t>
            </a:r>
            <a:r>
              <a:rPr lang="en-US" sz="3200" b="1" baseline="-25000" dirty="0" smtClean="0"/>
              <a:t>2</a:t>
            </a:r>
            <a:r>
              <a:rPr lang="en-US" sz="3200" b="1" dirty="0" smtClean="0"/>
              <a:t>SO</a:t>
            </a:r>
            <a:r>
              <a:rPr lang="en-US" sz="3200" b="1" baseline="-25000" dirty="0" smtClean="0"/>
              <a:t>4</a:t>
            </a:r>
            <a:endParaRPr lang="ru-RU" sz="3200" b="1" baseline="-250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928662" y="4500570"/>
            <a:ext cx="2428892" cy="1143008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200" b="1" dirty="0" smtClean="0"/>
              <a:t>Mg + SnCl</a:t>
            </a:r>
            <a:r>
              <a:rPr lang="en-US" sz="3200" b="1" baseline="-25000" dirty="0" smtClean="0"/>
              <a:t>2</a:t>
            </a:r>
            <a:endParaRPr lang="ru-RU" sz="3200" b="1" baseline="-250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3786182" y="2214554"/>
            <a:ext cx="2571768" cy="1143008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600" b="1" dirty="0" smtClean="0"/>
              <a:t>Na + Zn</a:t>
            </a:r>
            <a:endParaRPr lang="ru-RU" sz="3600" b="1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3786182" y="4000504"/>
            <a:ext cx="2357454" cy="928694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200" b="1" dirty="0" smtClean="0"/>
              <a:t>Cu + FeCl</a:t>
            </a:r>
            <a:r>
              <a:rPr lang="en-US" sz="3200" b="1" baseline="-25000" dirty="0" smtClean="0"/>
              <a:t>2</a:t>
            </a:r>
            <a:endParaRPr lang="ru-RU" sz="3200" b="1" baseline="-25000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6429388" y="3500438"/>
            <a:ext cx="2286016" cy="857256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200" b="1" dirty="0" smtClean="0"/>
              <a:t>Ca + H</a:t>
            </a:r>
            <a:r>
              <a:rPr lang="en-US" sz="3200" b="1" baseline="-25000" dirty="0" smtClean="0"/>
              <a:t>2</a:t>
            </a:r>
            <a:r>
              <a:rPr lang="en-US" sz="3200" b="1" dirty="0" smtClean="0"/>
              <a:t>O</a:t>
            </a:r>
            <a:endParaRPr lang="ru-RU" sz="320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428596" y="5572140"/>
            <a:ext cx="835824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/>
              <a:t>Запишите уравнения соответствующих реакций</a:t>
            </a:r>
            <a:endParaRPr lang="ru-RU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3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3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3" dur="3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3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0" dur="3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3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7" dur="2000" fill="hold"/>
                                        <p:tgtEl>
                                          <p:spTgt spid="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2" dur="2000" fill="hold"/>
                                        <p:tgtEl>
                                          <p:spTgt spid="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0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7" dur="2000" fill="hold"/>
                                        <p:tgtEl>
                                          <p:spTgt spid="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4" grpId="0" animBg="1" autoUpdateAnimBg="0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212</TotalTime>
  <Words>245</Words>
  <Application>Microsoft Office PowerPoint</Application>
  <PresentationFormat>Экран (4:3)</PresentationFormat>
  <Paragraphs>82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Эркер</vt:lpstr>
      <vt:lpstr>Химические свойства металлов.</vt:lpstr>
      <vt:lpstr>Задачи урока:</vt:lpstr>
      <vt:lpstr>Соотнесите металл, его физическое свойство и его применение</vt:lpstr>
      <vt:lpstr>Проверяем себя</vt:lpstr>
      <vt:lpstr>ВЗАИМОДЕЙСТВИЕ С НАМЕТЕЛЛАМИ</vt:lpstr>
      <vt:lpstr>Взаимодействие с  водой.</vt:lpstr>
      <vt:lpstr>Взаимодействие с растворами кислот</vt:lpstr>
      <vt:lpstr>С растворами солей</vt:lpstr>
      <vt:lpstr>Повторим? Какие реакции рактически осуществимы?</vt:lpstr>
      <vt:lpstr>Слайд 10</vt:lpstr>
      <vt:lpstr>Источники информации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Химические свойства металлов.</dc:title>
  <cp:lastModifiedBy>ЗОЯ</cp:lastModifiedBy>
  <cp:revision>22</cp:revision>
  <dcterms:modified xsi:type="dcterms:W3CDTF">2017-03-25T20:06:05Z</dcterms:modified>
</cp:coreProperties>
</file>