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sldIdLst>
    <p:sldId id="261" r:id="rId7"/>
    <p:sldId id="264" r:id="rId8"/>
    <p:sldId id="256" r:id="rId9"/>
    <p:sldId id="262" r:id="rId10"/>
    <p:sldId id="263" r:id="rId11"/>
    <p:sldId id="267" r:id="rId12"/>
    <p:sldId id="266" r:id="rId13"/>
    <p:sldId id="265" r:id="rId14"/>
    <p:sldId id="260" r:id="rId15"/>
    <p:sldId id="273" r:id="rId16"/>
    <p:sldId id="269" r:id="rId17"/>
    <p:sldId id="274" r:id="rId18"/>
    <p:sldId id="257" r:id="rId19"/>
    <p:sldId id="258" r:id="rId20"/>
    <p:sldId id="275" r:id="rId21"/>
    <p:sldId id="279" r:id="rId22"/>
    <p:sldId id="278" r:id="rId23"/>
    <p:sldId id="277" r:id="rId24"/>
    <p:sldId id="282" r:id="rId25"/>
    <p:sldId id="281" r:id="rId26"/>
    <p:sldId id="285" r:id="rId27"/>
    <p:sldId id="294" r:id="rId28"/>
    <p:sldId id="284" r:id="rId29"/>
    <p:sldId id="287" r:id="rId30"/>
    <p:sldId id="293" r:id="rId31"/>
    <p:sldId id="292" r:id="rId32"/>
    <p:sldId id="291" r:id="rId33"/>
    <p:sldId id="290" r:id="rId34"/>
    <p:sldId id="28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333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388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949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1854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818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8248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4832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863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7636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406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3780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0573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1792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7559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9568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4793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1808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306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7998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000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2691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6244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1258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3574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7518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131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6681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78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697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548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9603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25357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7711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61953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66446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4048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3100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420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92805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9336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58520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95926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80606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288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80763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38896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57910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94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78019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35424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88442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85234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60255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2812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178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728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202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10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16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981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2.gif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6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5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5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5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5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5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5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625" y="285750"/>
            <a:ext cx="8229600" cy="1143000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 algn="ctr" eaLnBrk="1" hangingPunct="1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</a:rPr>
              <a:t>МДОУ д/с № 21</a:t>
            </a:r>
          </a:p>
        </p:txBody>
      </p:sp>
      <p:sp>
        <p:nvSpPr>
          <p:cNvPr id="21507" name="Rectangle 4"/>
          <p:cNvSpPr>
            <a:spLocks noGrp="1" noRot="1" noChangeArrowheads="1"/>
          </p:cNvSpPr>
          <p:nvPr>
            <p:ph idx="1"/>
          </p:nvPr>
        </p:nvSpPr>
        <p:spPr>
          <a:xfrm>
            <a:off x="571500" y="2071678"/>
            <a:ext cx="8229600" cy="4071966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4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«Наши защитники»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младший возраст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075" y="-123825"/>
            <a:ext cx="9328150" cy="712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как солдат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93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1000"/>
    </mc:Choice>
    <mc:Fallback xmlns="">
      <p:transition spd="slow" advClick="0" advTm="2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cer\Downloads\95886584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96490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05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spd="slow" advClick="0" advTm="18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9525"/>
            <a:ext cx="9791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507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3"/>
          <p:cNvSpPr txBox="1">
            <a:spLocks noChangeArrowheads="1"/>
          </p:cNvSpPr>
          <p:nvPr/>
        </p:nvSpPr>
        <p:spPr bwMode="auto">
          <a:xfrm>
            <a:off x="357188" y="0"/>
            <a:ext cx="85725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220FB1"/>
                </a:solidFill>
                <a:latin typeface="Times New Roman" pitchFamily="18" charset="0"/>
                <a:cs typeface="Times New Roman" pitchFamily="18" charset="0"/>
              </a:rPr>
              <a:t>Что нужно для </a:t>
            </a:r>
            <a:r>
              <a:rPr lang="ru-RU" sz="3600" b="1" i="1" dirty="0">
                <a:solidFill>
                  <a:srgbClr val="220FB1"/>
                </a:solidFill>
                <a:latin typeface="Times New Roman" pitchFamily="18" charset="0"/>
                <a:cs typeface="Times New Roman" pitchFamily="18" charset="0"/>
              </a:rPr>
              <a:t>работы: лётчику, танкисту, моряку?</a:t>
            </a:r>
          </a:p>
        </p:txBody>
      </p:sp>
      <p:pic>
        <p:nvPicPr>
          <p:cNvPr id="9219" name="Picture 4" descr="http://img-fotki.yandex.ru/get/6213/159632416.a/0_997eb_eba89807_XL"/>
          <p:cNvPicPr>
            <a:picLocks noChangeAspect="1" noChangeArrowheads="1"/>
          </p:cNvPicPr>
          <p:nvPr/>
        </p:nvPicPr>
        <p:blipFill>
          <a:blip r:embed="rId2"/>
          <a:srcRect t="13986" r="23369"/>
          <a:stretch>
            <a:fillRect/>
          </a:stretch>
        </p:blipFill>
        <p:spPr bwMode="auto">
          <a:xfrm>
            <a:off x="3357554" y="3929066"/>
            <a:ext cx="242887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6" descr="http://img03.avito.ru/images/vip/7362810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50" y="1214438"/>
            <a:ext cx="2565400" cy="223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я со стрелкой 9"/>
          <p:cNvCxnSpPr/>
          <p:nvPr/>
        </p:nvCxnSpPr>
        <p:spPr>
          <a:xfrm rot="5400000">
            <a:off x="1322388" y="3035300"/>
            <a:ext cx="357188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http://img1.liveinternet.ru/images/attach/c/4/80/647/80647925_4663906_baby_toys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1357298"/>
            <a:ext cx="2214578" cy="2220923"/>
          </a:xfrm>
          <a:prstGeom prst="rect">
            <a:avLst/>
          </a:prstGeom>
          <a:noFill/>
        </p:spPr>
      </p:pic>
      <p:pic>
        <p:nvPicPr>
          <p:cNvPr id="2052" name="Picture 4" descr="http://www.ru.all.biz/img/ru/catalog/2317790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1" y="4286256"/>
            <a:ext cx="2512159" cy="2143141"/>
          </a:xfrm>
          <a:prstGeom prst="rect">
            <a:avLst/>
          </a:prstGeom>
          <a:noFill/>
        </p:spPr>
      </p:pic>
      <p:pic>
        <p:nvPicPr>
          <p:cNvPr id="2054" name="Picture 6" descr="http://morefactov.ru/Content/Upload/Post/368/scale_parachutin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4357694"/>
            <a:ext cx="2777256" cy="1840626"/>
          </a:xfrm>
          <a:prstGeom prst="rect">
            <a:avLst/>
          </a:prstGeom>
          <a:noFill/>
        </p:spPr>
      </p:pic>
      <p:pic>
        <p:nvPicPr>
          <p:cNvPr id="2058" name="Picture 10" descr="http://www.fresher.ru/manager_content/images2/krutoj-dizajn-yanvarya-2015/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78" y="1643050"/>
            <a:ext cx="2917994" cy="14763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Надежда\Рабочий стол\Type-98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071563"/>
            <a:ext cx="3571875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4" descr="http://www.1366x768.net/large/201206/99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4143375"/>
            <a:ext cx="39401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5" descr="C:\Documents and Settings\Надежда\Рабочий стол\ship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1071563"/>
            <a:ext cx="35782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Box 6"/>
          <p:cNvSpPr txBox="1">
            <a:spLocks noChangeArrowheads="1"/>
          </p:cNvSpPr>
          <p:nvPr/>
        </p:nvSpPr>
        <p:spPr bwMode="auto">
          <a:xfrm>
            <a:off x="1285875" y="142875"/>
            <a:ext cx="628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Найди что здесь лишнее?</a:t>
            </a:r>
          </a:p>
        </p:txBody>
      </p:sp>
      <p:pic>
        <p:nvPicPr>
          <p:cNvPr id="10246" name="Picture 6" descr="C:\Documents and Settings\Надежда\Рабочий стол\2753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3" y="4000500"/>
            <a:ext cx="36671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есня об армии (дети хотят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2050" name="Picture 2" descr="C:\Users\acer\Downloads\64303807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73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cer\Downloads\o68561xb2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95770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774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acer\Downloads\raw (1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13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2000">
        <p:split orient="vert"/>
      </p:transition>
    </mc:Choice>
    <mc:Fallback xmlns="">
      <p:transition spd="slow" advClick="0" advTm="1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acer\Downloads\slid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169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2000">
        <p:split orient="vert"/>
      </p:transition>
    </mc:Choice>
    <mc:Fallback xmlns="">
      <p:transition spd="slow" advClick="0" advTm="1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cer\Downloads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348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3_4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1591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cer\Downloads\img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57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cer\Downloads\image_1519 (1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3408"/>
            <a:ext cx="9144000" cy="717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631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2000">
        <p14:reveal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cer\Downloads\29842287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3999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09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cer\Downloads\image_154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5770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466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cer\Downloads\97329143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9361039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71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2000">
        <p14:reveal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cer\Downloads\image_1540 (1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50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cer\Downloads\22561234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1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74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cer\Downloads\62674325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0"/>
            <a:ext cx="10153128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509252"/>
      </p:ext>
    </p:extLst>
  </p:cSld>
  <p:clrMapOvr>
    <a:masterClrMapping/>
  </p:clrMapOvr>
  <p:transition spd="slow" advTm="12000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cer\Downloads\85933466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9396535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508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cer\Downloads\7860976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2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samlib.ru/img/k/kalinin_w_s/kp/p30337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831868"/>
            <a:ext cx="8432554" cy="5765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572273" y="14665"/>
            <a:ext cx="857252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Назови военные профессии</a:t>
            </a:r>
            <a:endParaRPr lang="ru-RU" sz="48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6" name="TextBox 5"/>
          <p:cNvSpPr txBox="1">
            <a:spLocks noChangeArrowheads="1"/>
          </p:cNvSpPr>
          <p:nvPr/>
        </p:nvSpPr>
        <p:spPr bwMode="auto">
          <a:xfrm>
            <a:off x="6072188" y="1785938"/>
            <a:ext cx="23574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48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8" name="TextBox 8"/>
          <p:cNvSpPr txBox="1">
            <a:spLocks noChangeArrowheads="1"/>
          </p:cNvSpPr>
          <p:nvPr/>
        </p:nvSpPr>
        <p:spPr bwMode="auto">
          <a:xfrm>
            <a:off x="6072188" y="5643563"/>
            <a:ext cx="30718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48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00" name="TextBox 13"/>
          <p:cNvSpPr txBox="1">
            <a:spLocks noChangeArrowheads="1"/>
          </p:cNvSpPr>
          <p:nvPr/>
        </p:nvSpPr>
        <p:spPr bwMode="auto">
          <a:xfrm>
            <a:off x="1285875" y="3286125"/>
            <a:ext cx="23574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48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6" descr="http://www.jewniverse.ru/biher/AShulman/Img/aviaLet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 bwMode="auto">
          <a:xfrm>
            <a:off x="323528" y="116632"/>
            <a:ext cx="8522982" cy="65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 descr="http://true-war.clan.su/_fr/3/309932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48573" b="685"/>
          <a:stretch>
            <a:fillRect/>
          </a:stretch>
        </p:blipFill>
        <p:spPr bwMode="auto">
          <a:xfrm>
            <a:off x="6163" y="0"/>
            <a:ext cx="908427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\Downloads\o68561xb2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44382" cy="64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130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er\Downloads\0785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44844" cy="64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92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\Downloads\1227370_pro-voinu-1941-19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73630" cy="65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8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4" descr="http://www.robertopiecollection.com/Application/images/wicker-baskets/garden-vegetable-basket-lg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24513" y="571500"/>
            <a:ext cx="3519487" cy="31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14" descr="http://www.robertopiecollection.com/Application/images/wicker-baskets/garden-vegetable-basket-lg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3857628"/>
            <a:ext cx="29337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8" descr="http://www.edabezvreda.ru/upf/edabezvreda_171337104671.png"/>
          <p:cNvPicPr>
            <a:picLocks noChangeAspect="1" noChangeArrowheads="1"/>
          </p:cNvPicPr>
          <p:nvPr/>
        </p:nvPicPr>
        <p:blipFill>
          <a:blip r:embed="rId4"/>
          <a:srcRect l="8981" r="16916"/>
          <a:stretch>
            <a:fillRect/>
          </a:stretch>
        </p:blipFill>
        <p:spPr bwMode="auto">
          <a:xfrm>
            <a:off x="1625567" y="2828142"/>
            <a:ext cx="1468437" cy="11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1" name="TextBox 13"/>
          <p:cNvSpPr txBox="1">
            <a:spLocks noChangeArrowheads="1"/>
          </p:cNvSpPr>
          <p:nvPr/>
        </p:nvSpPr>
        <p:spPr bwMode="auto">
          <a:xfrm>
            <a:off x="0" y="142875"/>
            <a:ext cx="88582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нужно чтоб стать сильным, ловким, отважным?</a:t>
            </a:r>
          </a:p>
        </p:txBody>
      </p:sp>
      <p:sp>
        <p:nvSpPr>
          <p:cNvPr id="12302" name="TextBox 14"/>
          <p:cNvSpPr txBox="1">
            <a:spLocks noChangeArrowheads="1"/>
          </p:cNvSpPr>
          <p:nvPr/>
        </p:nvSpPr>
        <p:spPr bwMode="auto">
          <a:xfrm>
            <a:off x="179388" y="6143625"/>
            <a:ext cx="3384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Вредные вещи</a:t>
            </a:r>
          </a:p>
        </p:txBody>
      </p:sp>
      <p:sp>
        <p:nvSpPr>
          <p:cNvPr id="12303" name="TextBox 16"/>
          <p:cNvSpPr txBox="1">
            <a:spLocks noChangeArrowheads="1"/>
          </p:cNvSpPr>
          <p:nvPr/>
        </p:nvSpPr>
        <p:spPr bwMode="auto">
          <a:xfrm>
            <a:off x="5929313" y="3500438"/>
            <a:ext cx="300037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Полезные вещи</a:t>
            </a:r>
          </a:p>
        </p:txBody>
      </p:sp>
      <p:pic>
        <p:nvPicPr>
          <p:cNvPr id="1026" name="Picture 2" descr="C:\Users\acer\Desktop\i (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31" y="896363"/>
            <a:ext cx="2196836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cer\Desktop\i (1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046" y="1258849"/>
            <a:ext cx="2238693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cer\Desktop\i (4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99" y="2420888"/>
            <a:ext cx="1584000" cy="15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cer\Desktop\vitamin-ilaçları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367" y="2828142"/>
            <a:ext cx="1715956" cy="17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cer\Desktop\i (5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592142"/>
            <a:ext cx="2047875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cer\Desktop\i (3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046" y="4795604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cer\Desktop\i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279" y="4863024"/>
            <a:ext cx="2004282" cy="13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14524E-7 L 0.25 3.14524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022E-7 L 0.69896 0.0629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48" y="3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53469E-6 L 0.69097 -0.1258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49" y="-62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34968E-6 L -1.66667E-6 -0.24121 C -1.66667E-6 -0.34968 0.06893 -0.48266 0.125 -0.48266 L 0.25 -0.48266 " pathEditMode="relative" rAng="0" ptsTypes="FfFF">
                                      <p:cBhvr>
                                        <p:cTn id="18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24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9 -3.86679E-6 L -0.63959 -0.0460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778" y="-2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34968E-6 L 2.22222E-6 -0.24121 C 2.22222E-6 -0.34968 0.09045 -0.48266 0.16423 -0.48266 L 0.32864 -0.48266 " pathEditMode="relative" rAng="0" ptsTypes="FfFF">
                                      <p:cBhvr>
                                        <p:cTn id="26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24" y="-24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0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25 C 0 -0.181 0.069 -0.25 0.125 -0.25 L 0.25 -0.25 E" pathEditMode="relative" ptsTypes="">
                                      <p:cBhvr>
                                        <p:cTn id="3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43</Words>
  <Application>Microsoft Office PowerPoint</Application>
  <PresentationFormat>Экран (4:3)</PresentationFormat>
  <Paragraphs>12</Paragraphs>
  <Slides>29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МДОУ д/с № 21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acer</cp:lastModifiedBy>
  <cp:revision>35</cp:revision>
  <dcterms:created xsi:type="dcterms:W3CDTF">2014-05-29T14:45:32Z</dcterms:created>
  <dcterms:modified xsi:type="dcterms:W3CDTF">2017-02-19T23:52:14Z</dcterms:modified>
</cp:coreProperties>
</file>