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57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ru-RU" dirty="0" smtClean="0"/>
              <a:t>«г» класс</a:t>
            </a:r>
          </a:p>
          <a:p>
            <a:r>
              <a:rPr lang="ru-RU" dirty="0" smtClean="0"/>
              <a:t>УМК «Звездный английский»</a:t>
            </a:r>
          </a:p>
          <a:p>
            <a:r>
              <a:rPr lang="ru-RU" dirty="0" smtClean="0"/>
              <a:t>К.М. Баранова, Д. Дули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It’s so cute!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/>
              <a:t>(Части тела)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865546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ulley_y_mik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838200"/>
            <a:ext cx="6934200" cy="5200650"/>
          </a:xfrm>
        </p:spPr>
      </p:pic>
      <p:sp>
        <p:nvSpPr>
          <p:cNvPr id="6" name="TextBox 5"/>
          <p:cNvSpPr txBox="1"/>
          <p:nvPr/>
        </p:nvSpPr>
        <p:spPr>
          <a:xfrm>
            <a:off x="381000" y="304800"/>
            <a:ext cx="7562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Calibri" pitchFamily="34" charset="0"/>
              </a:rPr>
              <a:t>Mike is …          </a:t>
            </a:r>
            <a:r>
              <a:rPr lang="en-US" sz="5400" b="1" dirty="0" err="1" smtClean="0">
                <a:latin typeface="Calibri" pitchFamily="34" charset="0"/>
              </a:rPr>
              <a:t>Sulley</a:t>
            </a:r>
            <a:r>
              <a:rPr lang="en-US" sz="5400" b="1" dirty="0" smtClean="0">
                <a:latin typeface="Calibri" pitchFamily="34" charset="0"/>
              </a:rPr>
              <a:t> is …</a:t>
            </a:r>
            <a:endParaRPr lang="ru-RU" sz="5400" b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Kitten has got a … tail.</a:t>
            </a:r>
            <a:b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Rabbit has got a … tail.</a:t>
            </a:r>
            <a:endParaRPr lang="ru-RU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133600"/>
            <a:ext cx="408564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676400"/>
            <a:ext cx="4648200" cy="438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97278" y="1447800"/>
            <a:ext cx="480664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tem_57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838200"/>
            <a:ext cx="1066800" cy="2289270"/>
          </a:xfrm>
          <a:prstGeom prst="rect">
            <a:avLst/>
          </a:prstGeom>
        </p:spPr>
      </p:pic>
      <p:pic>
        <p:nvPicPr>
          <p:cNvPr id="6" name="Рисунок 5" descr="eighth_note_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609600"/>
            <a:ext cx="1905000" cy="1905000"/>
          </a:xfrm>
          <a:prstGeom prst="rect">
            <a:avLst/>
          </a:prstGeom>
        </p:spPr>
      </p:pic>
      <p:pic>
        <p:nvPicPr>
          <p:cNvPr id="8" name="Рисунок 7" descr="eighth_note_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434340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iphop_tnb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457200"/>
            <a:ext cx="6248400" cy="6123432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382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685800"/>
            <a:ext cx="118808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I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You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We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They</a:t>
            </a:r>
            <a:endParaRPr lang="ru-RU" sz="4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743200" y="762000"/>
            <a:ext cx="304800" cy="23622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33800" y="1143000"/>
            <a:ext cx="19693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Calibri" pitchFamily="34" charset="0"/>
              </a:rPr>
              <a:t>have got</a:t>
            </a:r>
            <a:endParaRPr lang="ru-RU" sz="40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3800" y="1981200"/>
            <a:ext cx="26538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Calibri" pitchFamily="34" charset="0"/>
              </a:rPr>
              <a:t>haven’t got </a:t>
            </a:r>
            <a:endParaRPr lang="ru-RU" sz="40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3810000"/>
            <a:ext cx="94448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He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She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It</a:t>
            </a:r>
            <a:endParaRPr lang="ru-RU" sz="4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2743200" y="3581400"/>
            <a:ext cx="304800" cy="23622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733800" y="3886200"/>
            <a:ext cx="16959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4000" dirty="0" smtClean="0">
                <a:solidFill>
                  <a:srgbClr val="0070C0"/>
                </a:solidFill>
                <a:latin typeface="Calibri" pitchFamily="34" charset="0"/>
              </a:rPr>
              <a:t>as got</a:t>
            </a:r>
            <a:endParaRPr lang="ru-RU" sz="4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3800" y="4876800"/>
            <a:ext cx="22650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4000" dirty="0" smtClean="0">
                <a:solidFill>
                  <a:srgbClr val="0070C0"/>
                </a:solidFill>
                <a:latin typeface="Calibri" pitchFamily="34" charset="0"/>
              </a:rPr>
              <a:t>asn’t got</a:t>
            </a:r>
            <a:endParaRPr lang="ru-RU" sz="4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0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1143000" y="762000"/>
            <a:ext cx="7239000" cy="5562600"/>
          </a:xfrm>
          <a:prstGeom prst="triangle">
            <a:avLst>
              <a:gd name="adj" fmla="val 4948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914400" y="1699316"/>
          <a:ext cx="7696200" cy="45018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96200"/>
              </a:tblGrid>
              <a:tr h="1207458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                           </a:t>
                      </a:r>
                      <a:r>
                        <a:rPr lang="en-US" sz="4000" dirty="0" smtClean="0"/>
                        <a:t>1 </a:t>
                      </a:r>
                      <a:r>
                        <a:rPr lang="ru-RU" sz="4000" dirty="0" smtClean="0"/>
                        <a:t>сущ.</a:t>
                      </a:r>
                      <a:endParaRPr lang="ru-RU" sz="4000" dirty="0"/>
                    </a:p>
                  </a:txBody>
                  <a:tcPr/>
                </a:tc>
              </a:tr>
              <a:tr h="1207798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                       2 </a:t>
                      </a:r>
                      <a:r>
                        <a:rPr lang="ru-RU" sz="4000" dirty="0" err="1" smtClean="0"/>
                        <a:t>прилаг</a:t>
                      </a:r>
                      <a:r>
                        <a:rPr lang="ru-RU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</a:tr>
              <a:tr h="1207798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                       3 глагола</a:t>
                      </a:r>
                      <a:endParaRPr lang="ru-RU" sz="4000" dirty="0"/>
                    </a:p>
                  </a:txBody>
                  <a:tcPr/>
                </a:tc>
              </a:tr>
              <a:tr h="878783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                   Предложение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Homework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Нарисовать монстра.</a:t>
            </a:r>
          </a:p>
          <a:p>
            <a:r>
              <a:rPr lang="ru-RU" sz="3200" dirty="0" smtClean="0"/>
              <a:t>Написать про его внешний вид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en-US" sz="3200" dirty="0" smtClean="0"/>
              <a:t>Thank you!</a:t>
            </a:r>
            <a:endParaRPr lang="ru-RU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</TotalTime>
  <Words>78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It’s so cute! (Части тела)</vt:lpstr>
      <vt:lpstr>Слайд 2</vt:lpstr>
      <vt:lpstr>Слайд 3</vt:lpstr>
      <vt:lpstr>Kitten has got a … tail. Rabbit has got a … tail.</vt:lpstr>
      <vt:lpstr>Слайд 5</vt:lpstr>
      <vt:lpstr>Слайд 6</vt:lpstr>
      <vt:lpstr>Слайд 7</vt:lpstr>
      <vt:lpstr>Слайд 8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2014-12-16T13:31:30Z</dcterms:created>
  <dcterms:modified xsi:type="dcterms:W3CDTF">2014-12-16T16:28:52Z</dcterms:modified>
</cp:coreProperties>
</file>