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69" r:id="rId4"/>
    <p:sldId id="261" r:id="rId5"/>
    <p:sldId id="257" r:id="rId6"/>
    <p:sldId id="267" r:id="rId7"/>
    <p:sldId id="258" r:id="rId8"/>
    <p:sldId id="259" r:id="rId9"/>
    <p:sldId id="273" r:id="rId10"/>
    <p:sldId id="262" r:id="rId11"/>
    <p:sldId id="271" r:id="rId12"/>
    <p:sldId id="270" r:id="rId13"/>
    <p:sldId id="272" r:id="rId14"/>
    <p:sldId id="274" r:id="rId15"/>
    <p:sldId id="26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2D1E4-FF79-4ABE-8ADA-F85445EB855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DBF71-BA25-4846-A0E2-8AA2CA65F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7460A-2930-4711-A1B8-5425EBF5712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3882B-15DB-42CB-A04D-F38AFF0B7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A9163-4BF3-4D8D-AE2A-643E1F9A8566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D5B4E-CA35-479A-AE3C-606F23E02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6812E-247F-4019-ACF0-D39A4E7CB775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7D7D2-3AD5-4BCA-88C7-32BA1F499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BBB12-B0A4-4432-8A4B-B8CBF7BCEE1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FC7D8-46AA-4182-A5DE-7DB03EF12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C1561-3182-4A4E-87D0-AF90118C8355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441D5-7215-4AD3-B4C6-338784ECD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35648-46D5-4610-A7DA-854150A3A4DF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F6B58-A6CC-4A37-A8B1-579BC459C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8B295-24A4-4A60-8945-C143C90B66C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A132F-5A4E-4BBF-85EB-05F89D5E4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AAEED-7A8F-4171-8EFD-B08E4CCA7E45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A8537-8A5A-4EF6-AC53-92E0D7DBB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E0C58-3DED-4869-99B9-1FA890BC94CC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A9BD6-CF05-4C27-956C-35F864EB3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D9E99-9B74-4521-824B-69DD4C1D2F7C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3E944-B768-4210-880D-70A1EA76F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7AB2C3-8941-4A3A-AB5B-58DFEF48C842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56F912-C25D-4295-AF4F-CE44CAFA1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3" r:id="rId9"/>
    <p:sldLayoutId id="2147483861" r:id="rId10"/>
    <p:sldLayoutId id="21474838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0042"/>
            <a:ext cx="7851648" cy="200026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b="0" u="sng" dirty="0" smtClean="0">
                <a:solidFill>
                  <a:schemeClr val="accent3">
                    <a:lumMod val="50000"/>
                  </a:schemeClr>
                </a:solidFill>
              </a:rPr>
              <a:t>Разнообразие</a:t>
            </a:r>
            <a:br>
              <a:rPr lang="ru-RU" sz="8000" b="0" u="sng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8000" b="0" u="sng" dirty="0" smtClean="0">
                <a:solidFill>
                  <a:schemeClr val="accent3">
                    <a:lumMod val="50000"/>
                  </a:schemeClr>
                </a:solidFill>
              </a:rPr>
              <a:t> растений</a:t>
            </a:r>
            <a:endParaRPr lang="ru-RU" sz="8000" b="0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 descr="68005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643188"/>
            <a:ext cx="6015038" cy="40100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pPr algn="ctr"/>
            <a:r>
              <a:rPr lang="ru-RU" sz="4000" b="1" dirty="0" smtClean="0"/>
              <a:t>Какое растение лишнее, почему?</a:t>
            </a:r>
          </a:p>
        </p:txBody>
      </p:sp>
      <p:pic>
        <p:nvPicPr>
          <p:cNvPr id="5" name="Содержимое 4" descr="P1090860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3569" y="1340768"/>
            <a:ext cx="3456384" cy="2880321"/>
          </a:xfrm>
          <a:prstGeom prst="rect">
            <a:avLst/>
          </a:prstGeom>
        </p:spPr>
      </p:pic>
      <p:pic>
        <p:nvPicPr>
          <p:cNvPr id="9" name="Содержимое 8" descr="лён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44008" y="4365104"/>
            <a:ext cx="4032448" cy="2304256"/>
          </a:xfrm>
          <a:prstGeom prst="rect">
            <a:avLst/>
          </a:prstGeom>
        </p:spPr>
      </p:pic>
      <p:pic>
        <p:nvPicPr>
          <p:cNvPr id="11" name="Рисунок 10" descr="васильк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1560" y="4437112"/>
            <a:ext cx="3528391" cy="2232248"/>
          </a:xfrm>
          <a:prstGeom prst="rect">
            <a:avLst/>
          </a:prstGeom>
        </p:spPr>
      </p:pic>
      <p:pic>
        <p:nvPicPr>
          <p:cNvPr id="7" name="Picture 2" descr="C:\Documents and Settings\ОЛЕСЯ\Мои документы\деревья\сосна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285860"/>
            <a:ext cx="4000528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pPr algn="ctr"/>
            <a:r>
              <a:rPr lang="ru-RU" sz="4000" b="1" dirty="0" smtClean="0"/>
              <a:t>Какое растение лишнее, почему?</a:t>
            </a:r>
            <a:endParaRPr lang="ru-RU" sz="4000" dirty="0"/>
          </a:p>
        </p:txBody>
      </p:sp>
      <p:pic>
        <p:nvPicPr>
          <p:cNvPr id="5" name="Picture 3" descr="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111" y="1214422"/>
            <a:ext cx="2678377" cy="54292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5" descr="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196752"/>
            <a:ext cx="2786082" cy="5375519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9" name="Picture 2" descr="C:\Documents and Settings\ОЛЕСЯ\Мои документы\деревья\маленька сос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214422"/>
            <a:ext cx="3071834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 algn="ctr"/>
            <a:r>
              <a:rPr lang="ru-RU" sz="4000" b="1" dirty="0" smtClean="0"/>
              <a:t>Какое растение лишнее, почему?</a:t>
            </a:r>
            <a:endParaRPr lang="ru-RU" sz="4000" dirty="0"/>
          </a:p>
        </p:txBody>
      </p:sp>
      <p:pic>
        <p:nvPicPr>
          <p:cNvPr id="5" name="Picture 4" descr="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68760"/>
            <a:ext cx="2530624" cy="4392488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6" name="Picture 8" descr="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204864"/>
            <a:ext cx="2736304" cy="432048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" name="Picture 8" descr="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268760"/>
            <a:ext cx="2664296" cy="439248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 algn="ctr"/>
            <a:r>
              <a:rPr lang="ru-RU" sz="4000" b="1" dirty="0" smtClean="0"/>
              <a:t>Какое растение лишнее, почему?</a:t>
            </a:r>
            <a:endParaRPr lang="ru-RU" sz="4000" dirty="0"/>
          </a:p>
        </p:txBody>
      </p:sp>
      <p:pic>
        <p:nvPicPr>
          <p:cNvPr id="5" name="Picture 10" descr="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032448" cy="2592289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  <p:pic>
        <p:nvPicPr>
          <p:cNvPr id="6" name="Picture 11" descr="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196752"/>
            <a:ext cx="4038600" cy="259228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" name="Рисунок 6" descr="васильк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896055"/>
            <a:ext cx="4104456" cy="2773305"/>
          </a:xfrm>
          <a:prstGeom prst="rect">
            <a:avLst/>
          </a:prstGeom>
        </p:spPr>
      </p:pic>
      <p:pic>
        <p:nvPicPr>
          <p:cNvPr id="2050" name="Picture 2" descr="http://mirsadovodnik.ru/wp-content/uploads/2013/11/ceteniye-rasteniy-doma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3929066"/>
            <a:ext cx="4202111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0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Назовите растение и где оно растёт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3" name="Picture 2" descr="C:\Documents and Settings\ОЛЕСЯ\Мои документы\деревья\сосн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2643206" cy="5500726"/>
          </a:xfrm>
          <a:prstGeom prst="rect">
            <a:avLst/>
          </a:prstGeom>
          <a:noFill/>
        </p:spPr>
      </p:pic>
      <p:pic>
        <p:nvPicPr>
          <p:cNvPr id="4" name="Picture 4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736"/>
            <a:ext cx="3071834" cy="5072098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5" name="Picture 10" descr="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196752"/>
            <a:ext cx="3714776" cy="2592289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  <p:sp>
        <p:nvSpPr>
          <p:cNvPr id="1026" name="AutoShape 2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http://%D1%86%D0%B2%D0%B5%D1%82%D1%8B-%D0%BA%D1%83%D1%80%D1%81%D0%BA%D0%B0.%D1%80%D1%84/images/stories/kaktusik1/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6" descr="http://mirkoluchek.ru/wp-content/uploads/2015/04/Parodia-nivosa-768x9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500438"/>
            <a:ext cx="357190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>
          <a:xfrm>
            <a:off x="5508104" y="188640"/>
            <a:ext cx="3394720" cy="504056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chemeClr val="tx1"/>
                </a:solidFill>
              </a:rPr>
              <a:t>В лесу</a:t>
            </a:r>
          </a:p>
        </p:txBody>
      </p:sp>
      <p:pic>
        <p:nvPicPr>
          <p:cNvPr id="7" name="Содержимое 6" descr="лес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32040" y="985291"/>
            <a:ext cx="3960440" cy="2625285"/>
          </a:xfrm>
        </p:spPr>
      </p:pic>
      <p:pic>
        <p:nvPicPr>
          <p:cNvPr id="4" name="Picture 5" descr="кадр_3_новый разме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040" y="4221088"/>
            <a:ext cx="4038202" cy="24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084168" y="3645024"/>
            <a:ext cx="22093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>
                <a:latin typeface="Arial"/>
                <a:ea typeface="+mj-ea"/>
                <a:cs typeface="+mj-cs"/>
              </a:rPr>
              <a:t>На лугу</a:t>
            </a:r>
            <a:endParaRPr lang="ru-RU" dirty="0"/>
          </a:p>
        </p:txBody>
      </p:sp>
      <p:pic>
        <p:nvPicPr>
          <p:cNvPr id="6" name="Picture 5" descr="кадр_3_новый размер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4464496" cy="24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48155" y="3697112"/>
            <a:ext cx="28877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>
                <a:latin typeface="Arial"/>
                <a:ea typeface="+mj-ea"/>
                <a:cs typeface="+mj-cs"/>
              </a:rPr>
              <a:t>В водоёме</a:t>
            </a:r>
            <a:endParaRPr lang="ru-RU" sz="3200" dirty="0"/>
          </a:p>
        </p:txBody>
      </p:sp>
      <p:pic>
        <p:nvPicPr>
          <p:cNvPr id="8" name="Picture 5" descr="кадр_3_новый размер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9620" y="980729"/>
            <a:ext cx="446639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70324" y="260648"/>
            <a:ext cx="153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0" dirty="0">
                <a:latin typeface="Arial"/>
                <a:ea typeface="+mj-ea"/>
                <a:cs typeface="+mj-cs"/>
              </a:rPr>
              <a:t>В горах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>
          <a:xfrm>
            <a:off x="307265" y="3519009"/>
            <a:ext cx="3363424" cy="486055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chemeClr val="tx1"/>
                </a:solidFill>
              </a:rPr>
              <a:t>В пустыне</a:t>
            </a:r>
          </a:p>
        </p:txBody>
      </p:sp>
      <p:pic>
        <p:nvPicPr>
          <p:cNvPr id="4" name="Picture 5" descr="кадр_3_новый разме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964" y="4149080"/>
            <a:ext cx="424802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кадр_3_новый разме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041" y="4149081"/>
            <a:ext cx="40324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012160" y="3622667"/>
            <a:ext cx="2112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>
                <a:latin typeface="Arial"/>
                <a:ea typeface="+mj-ea"/>
                <a:cs typeface="+mj-cs"/>
              </a:rPr>
              <a:t>В степи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76696"/>
            <a:ext cx="2222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В городах</a:t>
            </a:r>
          </a:p>
        </p:txBody>
      </p:sp>
      <p:pic>
        <p:nvPicPr>
          <p:cNvPr id="8" name="Picture 5" descr="кадр_3_новый размер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7868" y="861471"/>
            <a:ext cx="4184132" cy="267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012161" y="248436"/>
            <a:ext cx="28724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>
                <a:latin typeface="Arial"/>
                <a:ea typeface="+mj-ea"/>
                <a:cs typeface="+mj-cs"/>
              </a:rPr>
              <a:t>В доме</a:t>
            </a:r>
            <a:endParaRPr lang="ru-RU" dirty="0"/>
          </a:p>
        </p:txBody>
      </p:sp>
      <p:pic>
        <p:nvPicPr>
          <p:cNvPr id="11" name="Picture 5" descr="кадр_3_новый размер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4048" y="861471"/>
            <a:ext cx="3960441" cy="268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811531"/>
            <a:ext cx="8229600" cy="45719"/>
          </a:xfrm>
        </p:spPr>
        <p:txBody>
          <a:bodyPr/>
          <a:lstStyle/>
          <a:p>
            <a:pPr algn="ctr"/>
            <a:endParaRPr lang="ru-RU" sz="60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775920"/>
          </a:xfrm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ru-RU" sz="8000" dirty="0" smtClean="0"/>
              <a:t>Растения: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Деревья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Кустарники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Травы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6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/>
          <a:lstStyle/>
          <a:p>
            <a:pPr algn="ctr" eaLnBrk="1" hangingPunct="1"/>
            <a:r>
              <a:rPr lang="ru-RU" sz="8000" b="1" u="sng" dirty="0" smtClean="0"/>
              <a:t>Деревья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96730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Имеют один толстый ствол, идущий от корня.</a:t>
            </a:r>
          </a:p>
        </p:txBody>
      </p:sp>
      <p:pic>
        <p:nvPicPr>
          <p:cNvPr id="8" name="Picture 3" descr="C:\Documents and Settings\ОЛЕСЯ\Мои документы\деревья\бееза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2571768" cy="4071966"/>
          </a:xfrm>
          <a:prstGeom prst="rect">
            <a:avLst/>
          </a:prstGeom>
          <a:noFill/>
        </p:spPr>
      </p:pic>
      <p:pic>
        <p:nvPicPr>
          <p:cNvPr id="9" name="Picture 2" descr="C:\Documents and Settings\ОЛЕСЯ\Мои документы\деревья\сосна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571744"/>
            <a:ext cx="3071834" cy="4071966"/>
          </a:xfrm>
          <a:prstGeom prst="rect">
            <a:avLst/>
          </a:prstGeom>
          <a:noFill/>
        </p:spPr>
      </p:pic>
      <p:pic>
        <p:nvPicPr>
          <p:cNvPr id="10" name="Picture 2" descr="C:\Users\школа-9\Desktop\деревья\тополь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571744"/>
            <a:ext cx="2428892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9"/>
            <a:ext cx="8229600" cy="928694"/>
          </a:xfrm>
        </p:spPr>
        <p:txBody>
          <a:bodyPr/>
          <a:lstStyle/>
          <a:p>
            <a:pPr algn="ctr"/>
            <a:r>
              <a:rPr lang="ru-RU" sz="6000" b="1" dirty="0" smtClean="0"/>
              <a:t>Деревья бывают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Лиственные                        Хвойные 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Picture 2" descr="C:\Documents and Settings\ОЛЕСЯ\Мои документы\деревья\ду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2000264" cy="4857784"/>
          </a:xfrm>
          <a:prstGeom prst="rect">
            <a:avLst/>
          </a:prstGeom>
          <a:noFill/>
        </p:spPr>
      </p:pic>
      <p:pic>
        <p:nvPicPr>
          <p:cNvPr id="13" name="Picture 2" descr="C:\Documents and Settings\ОЛЕСЯ\Мои документы\деревья\ель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785926"/>
            <a:ext cx="2000264" cy="4857784"/>
          </a:xfrm>
          <a:prstGeom prst="rect">
            <a:avLst/>
          </a:prstGeom>
          <a:noFill/>
        </p:spPr>
      </p:pic>
      <p:pic>
        <p:nvPicPr>
          <p:cNvPr id="14" name="Picture 2" descr="C:\Documents and Settings\ОЛЕСЯ\Мои документы\деревья\сосн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85926"/>
            <a:ext cx="2071702" cy="4857784"/>
          </a:xfrm>
          <a:prstGeom prst="rect">
            <a:avLst/>
          </a:prstGeom>
          <a:noFill/>
        </p:spPr>
      </p:pic>
      <p:pic>
        <p:nvPicPr>
          <p:cNvPr id="15" name="Picture 3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785926"/>
            <a:ext cx="2141429" cy="485778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algn="ctr" eaLnBrk="1" hangingPunct="1"/>
            <a:r>
              <a:rPr lang="ru-RU" sz="7200" b="1" u="sng" dirty="0" smtClean="0"/>
              <a:t>Кустарники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5110178"/>
          </a:xfrm>
        </p:spPr>
        <p:txBody>
          <a:bodyPr/>
          <a:lstStyle/>
          <a:p>
            <a:pPr algn="ctr" eaLnBrk="1" hangingPunct="1"/>
            <a:r>
              <a:rPr lang="ru-RU" sz="2400" dirty="0" smtClean="0"/>
              <a:t>Имеют несколько тонких стеблей (стволиков), идущих от корня.  </a:t>
            </a:r>
          </a:p>
        </p:txBody>
      </p:sp>
      <p:pic>
        <p:nvPicPr>
          <p:cNvPr id="7170" name="Picture 2" descr="http://3.bp.blogspot.com/_VW0qcFLQjag/TD43m7_TbWI/AAAAAAAAE2Q/iVG3QIXINcs/s1600/Crape_myr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1785926"/>
            <a:ext cx="2916227" cy="4857784"/>
          </a:xfrm>
          <a:prstGeom prst="rect">
            <a:avLst/>
          </a:prstGeom>
          <a:noFill/>
        </p:spPr>
      </p:pic>
      <p:pic>
        <p:nvPicPr>
          <p:cNvPr id="7176" name="Picture 8" descr="http://archiland.biz/file/kanina/roza_sobach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000240"/>
            <a:ext cx="2857520" cy="4643470"/>
          </a:xfrm>
          <a:prstGeom prst="rect">
            <a:avLst/>
          </a:prstGeom>
          <a:noFill/>
        </p:spPr>
      </p:pic>
      <p:pic>
        <p:nvPicPr>
          <p:cNvPr id="7178" name="Picture 10" descr="http://ktc.rv.ua/wp-content/uploads/8adb8b94296e4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357430"/>
            <a:ext cx="285752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 eaLnBrk="1" hangingPunct="1"/>
            <a:r>
              <a:rPr lang="ru-RU" sz="8000" b="1" u="sng" dirty="0" smtClean="0"/>
              <a:t>Травы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5110178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Имеют мягкие сочные стебли</a:t>
            </a:r>
            <a:r>
              <a:rPr lang="ru-RU" sz="2000" dirty="0" smtClean="0"/>
              <a:t>.</a:t>
            </a:r>
          </a:p>
        </p:txBody>
      </p:sp>
      <p:pic>
        <p:nvPicPr>
          <p:cNvPr id="4" name="Рисунок 3" descr="51603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928803"/>
            <a:ext cx="2952328" cy="464344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000379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28803"/>
            <a:ext cx="2592287" cy="464344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0038607.jpg"/>
          <p:cNvPicPr>
            <a:picLocks noChangeAspect="1"/>
          </p:cNvPicPr>
          <p:nvPr/>
        </p:nvPicPr>
        <p:blipFill>
          <a:blip r:embed="rId4" cstate="print"/>
          <a:srcRect t="7407"/>
          <a:stretch>
            <a:fillRect/>
          </a:stretch>
        </p:blipFill>
        <p:spPr bwMode="auto">
          <a:xfrm>
            <a:off x="3214678" y="1928803"/>
            <a:ext cx="2357453" cy="464344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554</TotalTime>
  <Words>84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Разнообразие  растений</vt:lpstr>
      <vt:lpstr>В лесу</vt:lpstr>
      <vt:lpstr>В пустыне</vt:lpstr>
      <vt:lpstr>Слайд 4</vt:lpstr>
      <vt:lpstr>Деревья</vt:lpstr>
      <vt:lpstr>Деревья бывают</vt:lpstr>
      <vt:lpstr>Кустарники</vt:lpstr>
      <vt:lpstr>Травы</vt:lpstr>
      <vt:lpstr>Слайд 9</vt:lpstr>
      <vt:lpstr>Какое растение лишнее, почему?</vt:lpstr>
      <vt:lpstr>Какое растение лишнее, почему?</vt:lpstr>
      <vt:lpstr>Какое растение лишнее, почему?</vt:lpstr>
      <vt:lpstr>Какое растение лишнее, почему?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Разнообразие растений</dc:title>
  <dc:creator>Admin</dc:creator>
  <cp:lastModifiedBy>Берестюк. О</cp:lastModifiedBy>
  <cp:revision>66</cp:revision>
  <dcterms:created xsi:type="dcterms:W3CDTF">2009-12-03T15:38:41Z</dcterms:created>
  <dcterms:modified xsi:type="dcterms:W3CDTF">2016-03-16T07:37:06Z</dcterms:modified>
</cp:coreProperties>
</file>