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91B24-694B-4505-8A15-AC3E5B8CAF34}" type="datetimeFigureOut">
              <a:rPr lang="ru-RU" smtClean="0"/>
              <a:t>27.10.2016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90FB8-D366-4800-B847-999A67D2284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91B24-694B-4505-8A15-AC3E5B8CAF34}" type="datetimeFigureOut">
              <a:rPr lang="ru-RU" smtClean="0"/>
              <a:t>27.10.2016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90FB8-D366-4800-B847-999A67D228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91B24-694B-4505-8A15-AC3E5B8CAF34}" type="datetimeFigureOut">
              <a:rPr lang="ru-RU" smtClean="0"/>
              <a:t>27.10.2016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90FB8-D366-4800-B847-999A67D228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91B24-694B-4505-8A15-AC3E5B8CAF34}" type="datetimeFigureOut">
              <a:rPr lang="ru-RU" smtClean="0"/>
              <a:t>27.10.2016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90FB8-D366-4800-B847-999A67D228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91B24-694B-4505-8A15-AC3E5B8CAF34}" type="datetimeFigureOut">
              <a:rPr lang="ru-RU" smtClean="0"/>
              <a:t>27.10.2016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9690FB8-D366-4800-B847-999A67D2284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91B24-694B-4505-8A15-AC3E5B8CAF34}" type="datetimeFigureOut">
              <a:rPr lang="ru-RU" smtClean="0"/>
              <a:t>27.10.2016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90FB8-D366-4800-B847-999A67D228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91B24-694B-4505-8A15-AC3E5B8CAF34}" type="datetimeFigureOut">
              <a:rPr lang="ru-RU" smtClean="0"/>
              <a:t>27.10.2016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90FB8-D366-4800-B847-999A67D228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91B24-694B-4505-8A15-AC3E5B8CAF34}" type="datetimeFigureOut">
              <a:rPr lang="ru-RU" smtClean="0"/>
              <a:t>27.10.2016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90FB8-D366-4800-B847-999A67D228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91B24-694B-4505-8A15-AC3E5B8CAF34}" type="datetimeFigureOut">
              <a:rPr lang="ru-RU" smtClean="0"/>
              <a:t>27.10.2016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90FB8-D366-4800-B847-999A67D228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91B24-694B-4505-8A15-AC3E5B8CAF34}" type="datetimeFigureOut">
              <a:rPr lang="ru-RU" smtClean="0"/>
              <a:t>27.10.2016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90FB8-D366-4800-B847-999A67D228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91B24-694B-4505-8A15-AC3E5B8CAF34}" type="datetimeFigureOut">
              <a:rPr lang="ru-RU" smtClean="0"/>
              <a:t>27.10.2016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90FB8-D366-4800-B847-999A67D228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1891B24-694B-4505-8A15-AC3E5B8CAF34}" type="datetimeFigureOut">
              <a:rPr lang="ru-RU" smtClean="0"/>
              <a:t>27.10.2016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9690FB8-D366-4800-B847-999A67D2284E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0"/>
            <a:ext cx="8501122" cy="157161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0" dirty="0" smtClean="0">
                <a:solidFill>
                  <a:schemeClr val="accent3">
                    <a:lumMod val="50000"/>
                  </a:schemeClr>
                </a:solidFill>
              </a:rPr>
              <a:t>Мы разные - </a:t>
            </a:r>
            <a:r>
              <a:rPr lang="ru-RU" sz="4000" b="0" dirty="0">
                <a:solidFill>
                  <a:schemeClr val="accent3">
                    <a:lumMod val="50000"/>
                  </a:schemeClr>
                </a:solidFill>
              </a:rPr>
              <a:t>в этом наше богатство, </a:t>
            </a:r>
            <a:r>
              <a:rPr lang="ru-RU" sz="4000" b="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4000" b="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4000" b="0" dirty="0" smtClean="0">
                <a:solidFill>
                  <a:schemeClr val="accent3">
                    <a:lumMod val="50000"/>
                  </a:schemeClr>
                </a:solidFill>
              </a:rPr>
              <a:t>мы вместе - в </a:t>
            </a:r>
            <a:r>
              <a:rPr lang="ru-RU" sz="4000" b="0" dirty="0">
                <a:solidFill>
                  <a:schemeClr val="accent3">
                    <a:lumMod val="50000"/>
                  </a:schemeClr>
                </a:solidFill>
              </a:rPr>
              <a:t>этом наша сила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70916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7200" dirty="0" smtClean="0"/>
          </a:p>
          <a:p>
            <a:pPr algn="ctr">
              <a:buNone/>
            </a:pPr>
            <a:r>
              <a:rPr lang="ru-RU" sz="7200" dirty="0" smtClean="0"/>
              <a:t>Что </a:t>
            </a:r>
            <a:r>
              <a:rPr lang="ru-RU" sz="7200" dirty="0"/>
              <a:t>такое </a:t>
            </a:r>
            <a:r>
              <a:rPr lang="ru-RU" sz="7200" dirty="0" smtClean="0"/>
              <a:t>герб?</a:t>
            </a:r>
            <a:endParaRPr lang="ru-RU" sz="7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0"/>
            <a:ext cx="8501122" cy="157161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Мы разные- </a:t>
            </a:r>
            <a:r>
              <a:rPr lang="ru-RU" sz="4000" b="1" dirty="0">
                <a:solidFill>
                  <a:schemeClr val="accent3">
                    <a:lumMod val="50000"/>
                  </a:schemeClr>
                </a:solidFill>
              </a:rPr>
              <a:t>в этом наше богатство, 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мы </a:t>
            </a:r>
            <a:r>
              <a:rPr lang="ru-RU" sz="4000" b="1" dirty="0" err="1">
                <a:solidFill>
                  <a:schemeClr val="accent3">
                    <a:lumMod val="50000"/>
                  </a:schemeClr>
                </a:solidFill>
              </a:rPr>
              <a:t>вместе-в</a:t>
            </a:r>
            <a:r>
              <a:rPr lang="ru-RU" sz="4000" b="1" dirty="0">
                <a:solidFill>
                  <a:schemeClr val="accent3">
                    <a:lumMod val="50000"/>
                  </a:schemeClr>
                </a:solidFill>
              </a:rPr>
              <a:t> этом наша сила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pic>
        <p:nvPicPr>
          <p:cNvPr id="1027" name="Picture 3" descr="C:\Users\home\Desktop\0004-002-Gerb-Rossijskoj-Federatsii-gerb-Rossii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428860" y="1361263"/>
            <a:ext cx="4500594" cy="54457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0"/>
            <a:ext cx="8501122" cy="157161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Мы разные- </a:t>
            </a:r>
            <a:r>
              <a:rPr lang="ru-RU" sz="4000" b="1" dirty="0">
                <a:solidFill>
                  <a:schemeClr val="accent3">
                    <a:lumMod val="50000"/>
                  </a:schemeClr>
                </a:solidFill>
              </a:rPr>
              <a:t>в этом наше богатство, 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мы </a:t>
            </a:r>
            <a:r>
              <a:rPr lang="ru-RU" sz="4000" b="1" dirty="0" err="1">
                <a:solidFill>
                  <a:schemeClr val="accent3">
                    <a:lumMod val="50000"/>
                  </a:schemeClr>
                </a:solidFill>
              </a:rPr>
              <a:t>вместе-в</a:t>
            </a:r>
            <a:r>
              <a:rPr lang="ru-RU" sz="4000" b="1" dirty="0">
                <a:solidFill>
                  <a:schemeClr val="accent3">
                    <a:lumMod val="50000"/>
                  </a:schemeClr>
                </a:solidFill>
              </a:rPr>
              <a:t> этом наша сила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7200" dirty="0" smtClean="0"/>
          </a:p>
          <a:p>
            <a:pPr algn="ctr">
              <a:buNone/>
            </a:pPr>
            <a:r>
              <a:rPr lang="ru-RU" sz="7200" dirty="0" smtClean="0"/>
              <a:t>Что такое флаг?</a:t>
            </a:r>
            <a:endParaRPr lang="ru-RU" sz="7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0"/>
            <a:ext cx="8501122" cy="157161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Мы разные- </a:t>
            </a:r>
            <a:r>
              <a:rPr lang="ru-RU" sz="4000" b="1" dirty="0">
                <a:solidFill>
                  <a:schemeClr val="accent3">
                    <a:lumMod val="50000"/>
                  </a:schemeClr>
                </a:solidFill>
              </a:rPr>
              <a:t>в этом наше богатство, 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мы </a:t>
            </a:r>
            <a:r>
              <a:rPr lang="ru-RU" sz="4000" b="1" dirty="0" err="1">
                <a:solidFill>
                  <a:schemeClr val="accent3">
                    <a:lumMod val="50000"/>
                  </a:schemeClr>
                </a:solidFill>
              </a:rPr>
              <a:t>вместе-в</a:t>
            </a:r>
            <a:r>
              <a:rPr lang="ru-RU" sz="4000" b="1" dirty="0">
                <a:solidFill>
                  <a:schemeClr val="accent3">
                    <a:lumMod val="50000"/>
                  </a:schemeClr>
                </a:solidFill>
              </a:rPr>
              <a:t> этом наша сила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pic>
        <p:nvPicPr>
          <p:cNvPr id="2050" name="Picture 2" descr="C:\Users\home\Desktop\109712075_5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243012" y="1601787"/>
            <a:ext cx="6657975" cy="4705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0"/>
            <a:ext cx="8501122" cy="157161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Мы разные- </a:t>
            </a:r>
            <a:r>
              <a:rPr lang="ru-RU" sz="4000" b="1" dirty="0">
                <a:solidFill>
                  <a:schemeClr val="accent3">
                    <a:lumMod val="50000"/>
                  </a:schemeClr>
                </a:solidFill>
              </a:rPr>
              <a:t>в этом наше богатство, 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мы </a:t>
            </a:r>
            <a:r>
              <a:rPr lang="ru-RU" sz="4000" b="1" dirty="0" err="1">
                <a:solidFill>
                  <a:schemeClr val="accent3">
                    <a:lumMod val="50000"/>
                  </a:schemeClr>
                </a:solidFill>
              </a:rPr>
              <a:t>вместе-в</a:t>
            </a:r>
            <a:r>
              <a:rPr lang="ru-RU" sz="4000" b="1" dirty="0">
                <a:solidFill>
                  <a:schemeClr val="accent3">
                    <a:lumMod val="50000"/>
                  </a:schemeClr>
                </a:solidFill>
              </a:rPr>
              <a:t> этом наша сила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pic>
        <p:nvPicPr>
          <p:cNvPr id="4099" name="Picture 3" descr="C:\Users\home\Desktop\152910_90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099" y="1714488"/>
            <a:ext cx="6975921" cy="4500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0"/>
            <a:ext cx="8501122" cy="157161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Мы разные- </a:t>
            </a:r>
            <a:r>
              <a:rPr lang="ru-RU" sz="4000" b="1" dirty="0">
                <a:solidFill>
                  <a:schemeClr val="accent3">
                    <a:lumMod val="50000"/>
                  </a:schemeClr>
                </a:solidFill>
              </a:rPr>
              <a:t>в этом наше богатство, 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мы </a:t>
            </a:r>
            <a:r>
              <a:rPr lang="ru-RU" sz="4000" b="1" dirty="0" err="1">
                <a:solidFill>
                  <a:schemeClr val="accent3">
                    <a:lumMod val="50000"/>
                  </a:schemeClr>
                </a:solidFill>
              </a:rPr>
              <a:t>вместе-в</a:t>
            </a:r>
            <a:r>
              <a:rPr lang="ru-RU" sz="4000" b="1" dirty="0">
                <a:solidFill>
                  <a:schemeClr val="accent3">
                    <a:lumMod val="50000"/>
                  </a:schemeClr>
                </a:solidFill>
              </a:rPr>
              <a:t> этом наша сила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7200" dirty="0"/>
              <a:t>На  каких судах РФ можно увидеть Андреевский флаг? </a:t>
            </a:r>
            <a:endParaRPr lang="ru-RU" sz="7200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0"/>
            <a:ext cx="8501122" cy="157161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Мы разные- </a:t>
            </a:r>
            <a:r>
              <a:rPr lang="ru-RU" sz="4000" b="1" dirty="0">
                <a:solidFill>
                  <a:schemeClr val="accent3">
                    <a:lumMod val="50000"/>
                  </a:schemeClr>
                </a:solidFill>
              </a:rPr>
              <a:t>в этом наше богатство, 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мы </a:t>
            </a:r>
            <a:r>
              <a:rPr lang="ru-RU" sz="4000" b="1" dirty="0" err="1">
                <a:solidFill>
                  <a:schemeClr val="accent3">
                    <a:lumMod val="50000"/>
                  </a:schemeClr>
                </a:solidFill>
              </a:rPr>
              <a:t>вместе-в</a:t>
            </a:r>
            <a:r>
              <a:rPr lang="ru-RU" sz="4000" b="1" dirty="0">
                <a:solidFill>
                  <a:schemeClr val="accent3">
                    <a:lumMod val="50000"/>
                  </a:schemeClr>
                </a:solidFill>
              </a:rPr>
              <a:t> этом наша сила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pic>
        <p:nvPicPr>
          <p:cNvPr id="6146" name="Picture 2" descr="C:\Users\home\Desktop\5386db6b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1356320"/>
            <a:ext cx="7286676" cy="52317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0"/>
            <a:ext cx="8501122" cy="157161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Мы разные- </a:t>
            </a:r>
            <a:r>
              <a:rPr lang="ru-RU" sz="4000" b="1" dirty="0">
                <a:solidFill>
                  <a:schemeClr val="accent3">
                    <a:lumMod val="50000"/>
                  </a:schemeClr>
                </a:solidFill>
              </a:rPr>
              <a:t>в этом наше богатство, 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мы </a:t>
            </a:r>
            <a:r>
              <a:rPr lang="ru-RU" sz="4000" b="1" dirty="0" err="1">
                <a:solidFill>
                  <a:schemeClr val="accent3">
                    <a:lumMod val="50000"/>
                  </a:schemeClr>
                </a:solidFill>
              </a:rPr>
              <a:t>вместе-в</a:t>
            </a:r>
            <a:r>
              <a:rPr lang="ru-RU" sz="4000" b="1" dirty="0">
                <a:solidFill>
                  <a:schemeClr val="accent3">
                    <a:lumMod val="50000"/>
                  </a:schemeClr>
                </a:solidFill>
              </a:rPr>
              <a:t> этом наша сила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pic>
        <p:nvPicPr>
          <p:cNvPr id="5122" name="Picture 2" descr="C:\Users\home\Desktop\0020-020-Gosudarstvennyj-gimn-Rossii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142976" y="1458072"/>
            <a:ext cx="6715172" cy="50363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0"/>
            <a:ext cx="8501122" cy="157161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  <a:effectLst/>
              </a:rPr>
              <a:t>М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effectLst/>
              </a:rPr>
              <a:t>ы разные- в этом наше богатство, </a:t>
            </a:r>
            <a:b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effectLst/>
              </a:rPr>
            </a:b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effectLst/>
              </a:rPr>
              <a:t>мы </a:t>
            </a:r>
            <a:r>
              <a:rPr lang="ru-RU" sz="4000" b="1" dirty="0" err="1" smtClean="0">
                <a:solidFill>
                  <a:schemeClr val="accent3">
                    <a:lumMod val="50000"/>
                  </a:schemeClr>
                </a:solidFill>
                <a:effectLst/>
              </a:rPr>
              <a:t>вместе-в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effectLst/>
              </a:rPr>
              <a:t> этом наша сила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pic>
        <p:nvPicPr>
          <p:cNvPr id="7170" name="Picture 2" descr="C:\Users\home\Desktop\0010-010-Gimn-Rossijskoj-Federatsii-Slova-S.V.-Mikhalkova-Muzyka-A.V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142977" y="1382696"/>
            <a:ext cx="6858048" cy="5143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97</TotalTime>
  <Words>17</Words>
  <Application>Microsoft Office PowerPoint</Application>
  <PresentationFormat>Экран (4:3)</PresentationFormat>
  <Paragraphs>14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 Мы разные - в этом наше богатство,  мы вместе - в этом наша сила </vt:lpstr>
      <vt:lpstr> Мы разные- в этом наше богатство,  мы вместе-в этом наша сила </vt:lpstr>
      <vt:lpstr> Мы разные- в этом наше богатство,  мы вместе-в этом наша сила </vt:lpstr>
      <vt:lpstr> Мы разные- в этом наше богатство,  мы вместе-в этом наша сила </vt:lpstr>
      <vt:lpstr> Мы разные- в этом наше богатство,  мы вместе-в этом наша сила </vt:lpstr>
      <vt:lpstr> Мы разные- в этом наше богатство,  мы вместе-в этом наша сила </vt:lpstr>
      <vt:lpstr> Мы разные- в этом наше богатство,  мы вместе-в этом наша сила </vt:lpstr>
      <vt:lpstr> Мы разные- в этом наше богатство,  мы вместе-в этом наша сила </vt:lpstr>
      <vt:lpstr> Мы разные- в этом наше богатство,  мы вместе-в этом наша сила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Мы разные- в этом наше богатство,  мы вместе-в этом наша сила</dc:title>
  <dc:creator>home</dc:creator>
  <cp:lastModifiedBy>home</cp:lastModifiedBy>
  <cp:revision>10</cp:revision>
  <dcterms:created xsi:type="dcterms:W3CDTF">2016-10-27T17:31:47Z</dcterms:created>
  <dcterms:modified xsi:type="dcterms:W3CDTF">2016-10-27T19:09:22Z</dcterms:modified>
</cp:coreProperties>
</file>