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3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50" d="100"/>
          <a:sy n="50" d="100"/>
        </p:scale>
        <p:origin x="-1267" y="-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1E5FC81-F09C-4D82-93CB-34618B51F639}" type="datetimeFigureOut">
              <a:rPr lang="ru-RU" smtClean="0"/>
              <a:pPr/>
              <a:t>20.03.2016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0EF5325-012D-41CB-A41F-E5302853A1B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133283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1E5FC81-F09C-4D82-93CB-34618B51F639}" type="datetimeFigureOut">
              <a:rPr lang="ru-RU" smtClean="0"/>
              <a:pPr/>
              <a:t>20.03.2016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0EF5325-012D-41CB-A41F-E5302853A1B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295955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1E5FC81-F09C-4D82-93CB-34618B51F639}" type="datetimeFigureOut">
              <a:rPr lang="ru-RU" smtClean="0"/>
              <a:pPr/>
              <a:t>20.03.2016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0EF5325-012D-41CB-A41F-E5302853A1B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702390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1E5FC81-F09C-4D82-93CB-34618B51F639}" type="datetimeFigureOut">
              <a:rPr lang="ru-RU" smtClean="0"/>
              <a:pPr/>
              <a:t>20.03.2016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0EF5325-012D-41CB-A41F-E5302853A1B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228835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1E5FC81-F09C-4D82-93CB-34618B51F639}" type="datetimeFigureOut">
              <a:rPr lang="ru-RU" smtClean="0"/>
              <a:pPr/>
              <a:t>20.03.2016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0EF5325-012D-41CB-A41F-E5302853A1B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360102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1E5FC81-F09C-4D82-93CB-34618B51F639}" type="datetimeFigureOut">
              <a:rPr lang="ru-RU" smtClean="0"/>
              <a:pPr/>
              <a:t>20.03.2016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0EF5325-012D-41CB-A41F-E5302853A1B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063923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1E5FC81-F09C-4D82-93CB-34618B51F639}" type="datetimeFigureOut">
              <a:rPr lang="ru-RU" smtClean="0"/>
              <a:pPr/>
              <a:t>20.03.2016</a:t>
            </a:fld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0EF5325-012D-41CB-A41F-E5302853A1B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757519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1E5FC81-F09C-4D82-93CB-34618B51F639}" type="datetimeFigureOut">
              <a:rPr lang="ru-RU" smtClean="0"/>
              <a:pPr/>
              <a:t>20.03.2016</a:t>
            </a:fld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0EF5325-012D-41CB-A41F-E5302853A1B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461937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1E5FC81-F09C-4D82-93CB-34618B51F639}" type="datetimeFigureOut">
              <a:rPr lang="ru-RU" smtClean="0"/>
              <a:pPr/>
              <a:t>20.03.2016</a:t>
            </a:fld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0EF5325-012D-41CB-A41F-E5302853A1B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082161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1E5FC81-F09C-4D82-93CB-34618B51F639}" type="datetimeFigureOut">
              <a:rPr lang="ru-RU" smtClean="0"/>
              <a:pPr/>
              <a:t>20.03.2016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0EF5325-012D-41CB-A41F-E5302853A1B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269805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1E5FC81-F09C-4D82-93CB-34618B51F639}" type="datetimeFigureOut">
              <a:rPr lang="ru-RU" smtClean="0"/>
              <a:pPr/>
              <a:t>20.03.2016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0EF5325-012D-41CB-A41F-E5302853A1B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683658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 b="-762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>
                <a:latin typeface="Arial" charset="0"/>
              </a:defRPr>
            </a:lvl1pPr>
          </a:lstStyle>
          <a:p>
            <a:fld id="{81E5FC81-F09C-4D82-93CB-34618B51F639}" type="datetimeFigureOut">
              <a:rPr lang="ru-RU" smtClean="0"/>
              <a:pPr/>
              <a:t>20.03.2016</a:t>
            </a:fld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>
                <a:latin typeface="Arial" charset="0"/>
              </a:defRPr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F0EF5325-012D-41CB-A41F-E5302853A1B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650554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  <p:sldLayoutId id="2147483717" r:id="rId4"/>
    <p:sldLayoutId id="2147483718" r:id="rId5"/>
    <p:sldLayoutId id="2147483719" r:id="rId6"/>
    <p:sldLayoutId id="2147483720" r:id="rId7"/>
    <p:sldLayoutId id="2147483721" r:id="rId8"/>
    <p:sldLayoutId id="2147483722" r:id="rId9"/>
    <p:sldLayoutId id="2147483723" r:id="rId10"/>
    <p:sldLayoutId id="2147483724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1700808"/>
            <a:ext cx="7772400" cy="2592288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ru-RU" sz="6000" dirty="0" smtClean="0">
                <a:latin typeface="Century" panose="02040604050505020304" pitchFamily="18" charset="0"/>
              </a:rPr>
              <a:t>Яковлева </a:t>
            </a:r>
            <a:br>
              <a:rPr lang="ru-RU" sz="6000" dirty="0" smtClean="0">
                <a:latin typeface="Century" panose="02040604050505020304" pitchFamily="18" charset="0"/>
              </a:rPr>
            </a:br>
            <a:r>
              <a:rPr lang="ru-RU" sz="6000" dirty="0" smtClean="0">
                <a:latin typeface="Century" panose="02040604050505020304" pitchFamily="18" charset="0"/>
              </a:rPr>
              <a:t>Жанна Сергеевна</a:t>
            </a:r>
            <a:endParaRPr lang="ru-RU" sz="6000" dirty="0">
              <a:latin typeface="Century" panose="020406040505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29058" y="908720"/>
            <a:ext cx="4757742" cy="5217443"/>
          </a:xfrm>
          <a:solidFill>
            <a:srgbClr val="FFFFFF">
              <a:alpha val="21176"/>
            </a:srgb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>
              <a:buNone/>
            </a:pPr>
            <a:r>
              <a:rPr lang="ru-RU" dirty="0" smtClean="0">
                <a:latin typeface="Century" panose="02040604050505020304" pitchFamily="18" charset="0"/>
              </a:rPr>
              <a:t>Свою </a:t>
            </a:r>
            <a:r>
              <a:rPr lang="ru-RU" dirty="0">
                <a:latin typeface="Century" panose="02040604050505020304" pitchFamily="18" charset="0"/>
              </a:rPr>
              <a:t>работу надо </a:t>
            </a:r>
            <a:r>
              <a:rPr lang="ru-RU" dirty="0" smtClean="0">
                <a:latin typeface="Century" panose="02040604050505020304" pitchFamily="18" charset="0"/>
              </a:rPr>
              <a:t>любить: </a:t>
            </a:r>
            <a:r>
              <a:rPr lang="ru-RU" dirty="0">
                <a:latin typeface="Century" panose="02040604050505020304" pitchFamily="18" charset="0"/>
              </a:rPr>
              <a:t>любить детей, ради которых мы приходим на работу, любить свой предмет и помнить, что наша работа стоит родоначальником в судьбах наших студентов. </a:t>
            </a:r>
          </a:p>
          <a:p>
            <a:endParaRPr lang="ru-RU" dirty="0">
              <a:latin typeface="Century" panose="02040604050505020304" pitchFamily="18" charset="0"/>
            </a:endParaRPr>
          </a:p>
        </p:txBody>
      </p:sp>
      <p:pic>
        <p:nvPicPr>
          <p:cNvPr id="3074" name="Picture 2" descr="https://pp.vk.me/c628517/v628517816/461cc/EcHAAGJuXp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000108"/>
            <a:ext cx="3643306" cy="485774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42119"/>
            <a:ext cx="2170584" cy="796950"/>
          </a:xfrm>
        </p:spPr>
        <p:txBody>
          <a:bodyPr/>
          <a:lstStyle/>
          <a:p>
            <a:r>
              <a:rPr lang="ru-RU" sz="2400" dirty="0" smtClean="0"/>
              <a:t>Образование</a:t>
            </a:r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771800" y="435794"/>
            <a:ext cx="5976664" cy="2129110"/>
          </a:xfrm>
        </p:spPr>
        <p:txBody>
          <a:bodyPr/>
          <a:lstStyle/>
          <a:p>
            <a:r>
              <a:rPr lang="ru-RU" sz="2400" b="1" dirty="0" smtClean="0"/>
              <a:t>Высшее </a:t>
            </a:r>
          </a:p>
          <a:p>
            <a:pPr marL="0" indent="0" algn="ctr">
              <a:buNone/>
            </a:pPr>
            <a:r>
              <a:rPr lang="ru-RU" sz="2400" dirty="0" smtClean="0"/>
              <a:t>Тверской государственный технический университет, по специальности Информационные системы в экономике)</a:t>
            </a:r>
            <a:endParaRPr lang="ru-RU" sz="2400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 bwMode="auto">
          <a:xfrm>
            <a:off x="2910686" y="2893092"/>
            <a:ext cx="2170584" cy="796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r>
              <a:rPr lang="ru-RU" sz="2400" kern="0" dirty="0" smtClean="0"/>
              <a:t>Стаж работы</a:t>
            </a:r>
            <a:endParaRPr lang="ru-RU" sz="2400" kern="0" dirty="0"/>
          </a:p>
        </p:txBody>
      </p:sp>
      <p:sp>
        <p:nvSpPr>
          <p:cNvPr id="5" name="Объект 2"/>
          <p:cNvSpPr txBox="1">
            <a:spLocks/>
          </p:cNvSpPr>
          <p:nvPr/>
        </p:nvSpPr>
        <p:spPr bwMode="auto">
          <a:xfrm>
            <a:off x="5214942" y="3000372"/>
            <a:ext cx="5976664" cy="5823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ru-RU" sz="2400" b="1" kern="0" dirty="0" smtClean="0"/>
              <a:t>11 лет</a:t>
            </a:r>
          </a:p>
        </p:txBody>
      </p:sp>
      <p:sp>
        <p:nvSpPr>
          <p:cNvPr id="10" name="Rectangle 3"/>
          <p:cNvSpPr>
            <a:spLocks noChangeArrowheads="1"/>
          </p:cNvSpPr>
          <p:nvPr/>
        </p:nvSpPr>
        <p:spPr bwMode="auto">
          <a:xfrm>
            <a:off x="467544" y="4509120"/>
            <a:ext cx="7308304" cy="954107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8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Monotype Corsiva" panose="03010101010201010101" pitchFamily="66" charset="0"/>
                <a:cs typeface="Arial" panose="020B0604020202020204" pitchFamily="34" charset="0"/>
              </a:rPr>
              <a:t>"</a:t>
            </a:r>
            <a:r>
              <a:rPr kumimoji="0" lang="ru-RU" altLang="ru-RU" sz="28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Monotype Corsiva" panose="03010101010201010101" pitchFamily="66" charset="0"/>
                <a:cs typeface="Arial" panose="020B0604020202020204" pitchFamily="34" charset="0"/>
              </a:rPr>
              <a:t>Учитель</a:t>
            </a:r>
            <a:r>
              <a:rPr kumimoji="0" lang="ru-RU" altLang="ru-RU" sz="28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Monotype Corsiva" panose="03010101010201010101" pitchFamily="66" charset="0"/>
                <a:cs typeface="Arial" panose="020B0604020202020204" pitchFamily="34" charset="0"/>
              </a:rPr>
              <a:t> </a:t>
            </a:r>
            <a:r>
              <a:rPr kumimoji="0" lang="ru-RU" altLang="ru-RU" sz="28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Monotype Corsiva" panose="03010101010201010101" pitchFamily="66" charset="0"/>
                <a:cs typeface="Arial" panose="020B0604020202020204" pitchFamily="34" charset="0"/>
              </a:rPr>
              <a:t>учит</a:t>
            </a:r>
            <a:r>
              <a:rPr kumimoji="0" lang="ru-RU" altLang="ru-RU" sz="28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Monotype Corsiva" panose="03010101010201010101" pitchFamily="66" charset="0"/>
                <a:cs typeface="Arial" panose="020B0604020202020204" pitchFamily="34" charset="0"/>
              </a:rPr>
              <a:t> </a:t>
            </a:r>
            <a:r>
              <a:rPr kumimoji="0" lang="ru-RU" altLang="ru-RU" sz="28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Monotype Corsiva" panose="03010101010201010101" pitchFamily="66" charset="0"/>
                <a:cs typeface="Arial" panose="020B0604020202020204" pitchFamily="34" charset="0"/>
              </a:rPr>
              <a:t>до</a:t>
            </a:r>
            <a:r>
              <a:rPr kumimoji="0" lang="ru-RU" altLang="ru-RU" sz="28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Monotype Corsiva" panose="03010101010201010101" pitchFamily="66" charset="0"/>
                <a:cs typeface="Arial" panose="020B0604020202020204" pitchFamily="34" charset="0"/>
              </a:rPr>
              <a:t> </a:t>
            </a:r>
            <a:r>
              <a:rPr kumimoji="0" lang="ru-RU" altLang="ru-RU" sz="28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Monotype Corsiva" panose="03010101010201010101" pitchFamily="66" charset="0"/>
                <a:cs typeface="Arial" panose="020B0604020202020204" pitchFamily="34" charset="0"/>
              </a:rPr>
              <a:t>тех</a:t>
            </a:r>
            <a:r>
              <a:rPr kumimoji="0" lang="ru-RU" altLang="ru-RU" sz="28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Monotype Corsiva" panose="03010101010201010101" pitchFamily="66" charset="0"/>
                <a:cs typeface="Arial" panose="020B0604020202020204" pitchFamily="34" charset="0"/>
              </a:rPr>
              <a:t> </a:t>
            </a:r>
            <a:r>
              <a:rPr kumimoji="0" lang="ru-RU" altLang="ru-RU" sz="28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Monotype Corsiva" panose="03010101010201010101" pitchFamily="66" charset="0"/>
                <a:cs typeface="Arial" panose="020B0604020202020204" pitchFamily="34" charset="0"/>
              </a:rPr>
              <a:t>пор</a:t>
            </a:r>
            <a:r>
              <a:rPr kumimoji="0" lang="ru-RU" altLang="ru-RU" sz="28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Monotype Corsiva" panose="03010101010201010101" pitchFamily="66" charset="0"/>
                <a:cs typeface="Arial" panose="020B0604020202020204" pitchFamily="34" charset="0"/>
              </a:rPr>
              <a:t>, </a:t>
            </a:r>
            <a:r>
              <a:rPr kumimoji="0" lang="ru-RU" altLang="ru-RU" sz="28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Monotype Corsiva" panose="03010101010201010101" pitchFamily="66" charset="0"/>
                <a:cs typeface="Arial" panose="020B0604020202020204" pitchFamily="34" charset="0"/>
              </a:rPr>
              <a:t>пока</a:t>
            </a:r>
            <a:r>
              <a:rPr kumimoji="0" lang="ru-RU" altLang="ru-RU" sz="28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Monotype Corsiva" panose="03010101010201010101" pitchFamily="66" charset="0"/>
                <a:cs typeface="Arial" panose="020B0604020202020204" pitchFamily="34" charset="0"/>
              </a:rPr>
              <a:t> </a:t>
            </a:r>
            <a:r>
              <a:rPr kumimoji="0" lang="ru-RU" altLang="ru-RU" sz="28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Monotype Corsiva" panose="03010101010201010101" pitchFamily="66" charset="0"/>
                <a:cs typeface="Arial" panose="020B0604020202020204" pitchFamily="34" charset="0"/>
              </a:rPr>
              <a:t>учится</a:t>
            </a:r>
            <a:r>
              <a:rPr kumimoji="0" lang="ru-RU" altLang="ru-RU" sz="28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Monotype Corsiva" panose="03010101010201010101" pitchFamily="66" charset="0"/>
                <a:cs typeface="Arial" panose="020B0604020202020204" pitchFamily="34" charset="0"/>
              </a:rPr>
              <a:t> </a:t>
            </a:r>
            <a:r>
              <a:rPr kumimoji="0" lang="ru-RU" altLang="ru-RU" sz="28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Monotype Corsiva" panose="03010101010201010101" pitchFamily="66" charset="0"/>
                <a:cs typeface="Arial" panose="020B0604020202020204" pitchFamily="34" charset="0"/>
              </a:rPr>
              <a:t>сам</a:t>
            </a:r>
            <a:r>
              <a:rPr kumimoji="0" lang="ru-RU" altLang="ru-RU" sz="28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Monotype Corsiva" panose="03010101010201010101" pitchFamily="66" charset="0"/>
                <a:cs typeface="Arial" panose="020B0604020202020204" pitchFamily="34" charset="0"/>
              </a:rPr>
              <a:t>", - сказал Адольф </a:t>
            </a:r>
            <a:r>
              <a:rPr kumimoji="0" lang="ru-RU" altLang="ru-RU" sz="2800" b="0" i="0" u="none" strike="noStrike" cap="none" normalizeH="0" baseline="0" dirty="0" err="1" smtClean="0">
                <a:ln>
                  <a:noFill/>
                </a:ln>
                <a:solidFill>
                  <a:srgbClr val="333333"/>
                </a:solidFill>
                <a:effectLst/>
                <a:latin typeface="Monotype Corsiva" panose="03010101010201010101" pitchFamily="66" charset="0"/>
                <a:cs typeface="Arial" panose="020B0604020202020204" pitchFamily="34" charset="0"/>
              </a:rPr>
              <a:t>Дистерве</a:t>
            </a: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anose="03010101010201010101" pitchFamily="66" charset="0"/>
              </a:rPr>
              <a:t> </a:t>
            </a:r>
            <a:endParaRPr kumimoji="0" lang="ru-RU" altLang="ru-RU" sz="6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Monotype Corsiva" panose="03010101010201010101" pitchFamily="66" charset="0"/>
            </a:endParaRPr>
          </a:p>
        </p:txBody>
      </p:sp>
      <p:pic>
        <p:nvPicPr>
          <p:cNvPr id="2050" name="Picture 2" descr="Жанна  Яковлев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1428736"/>
            <a:ext cx="1905000" cy="226695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7692165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00430" y="428604"/>
            <a:ext cx="5329246" cy="4525963"/>
          </a:xfrm>
        </p:spPr>
        <p:txBody>
          <a:bodyPr/>
          <a:lstStyle/>
          <a:p>
            <a:pPr algn="ctr"/>
            <a:r>
              <a:rPr lang="ru-RU" sz="4400" dirty="0" smtClean="0"/>
              <a:t>Я могу считаться себя абсолютно счастливым человеком, так как исполнилась мечта моего детства: Я стала педагогом!</a:t>
            </a:r>
            <a:endParaRPr lang="ru-RU" sz="4400" dirty="0"/>
          </a:p>
        </p:txBody>
      </p:sp>
      <p:pic>
        <p:nvPicPr>
          <p:cNvPr id="1026" name="Picture 2" descr="https://pp.vk.me/c628517/v628517816/461d6/wkl1Vs-BQG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2214554"/>
            <a:ext cx="3428992" cy="257174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291187956"/>
      </p:ext>
    </p:extLst>
  </p:cSld>
  <p:clrMapOvr>
    <a:masterClrMapping/>
  </p:clrMapOvr>
</p:sld>
</file>

<file path=ppt/theme/theme1.xml><?xml version="1.0" encoding="utf-8"?>
<a:theme xmlns:a="http://schemas.openxmlformats.org/drawingml/2006/main" name="Оформление слайда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Оформление слайда</Template>
  <TotalTime>83</TotalTime>
  <Words>71</Words>
  <Application>Microsoft Office PowerPoint</Application>
  <PresentationFormat>Экран (4:3)</PresentationFormat>
  <Paragraphs>9</Paragraphs>
  <Slides>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Оформление слайда</vt:lpstr>
      <vt:lpstr>Яковлева  Жанна Сергеевна</vt:lpstr>
      <vt:lpstr>Слайд 2</vt:lpstr>
      <vt:lpstr>Образование</vt:lpstr>
      <vt:lpstr>Слайд 4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Яковлева Жанна Сергеевна</dc:title>
  <dc:creator>User</dc:creator>
  <cp:lastModifiedBy>Жанна</cp:lastModifiedBy>
  <cp:revision>10</cp:revision>
  <dcterms:created xsi:type="dcterms:W3CDTF">2016-03-14T10:01:05Z</dcterms:created>
  <dcterms:modified xsi:type="dcterms:W3CDTF">2016-03-20T05:31:54Z</dcterms:modified>
</cp:coreProperties>
</file>