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70" r:id="rId3"/>
    <p:sldId id="263" r:id="rId4"/>
    <p:sldId id="262" r:id="rId5"/>
    <p:sldId id="265" r:id="rId6"/>
    <p:sldId id="276" r:id="rId7"/>
    <p:sldId id="308" r:id="rId8"/>
    <p:sldId id="279" r:id="rId9"/>
    <p:sldId id="266" r:id="rId10"/>
    <p:sldId id="268" r:id="rId11"/>
    <p:sldId id="278" r:id="rId12"/>
    <p:sldId id="271" r:id="rId13"/>
    <p:sldId id="30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5282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6895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6183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665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8948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9137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793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254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7782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7053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382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DC7EA-73DE-4A6E-9D31-19BF2D572DC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9B85-2C0C-4E3A-89D5-536ACD356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648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3.jpeg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oleObject" Target="../embeddings/oleObject22.bin"/><Relationship Id="rId3" Type="http://schemas.openxmlformats.org/officeDocument/2006/relationships/image" Target="../media/image26.jpeg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2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Relationship Id="rId14" Type="http://schemas.openxmlformats.org/officeDocument/2006/relationships/oleObject" Target="../embeddings/oleObject2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ya-umni4ka.ru/wp-content/uploads/2012/01/shabl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26000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6215106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12                          89             3,2          1             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   8,5                                 14              25</a:t>
            </a:r>
          </a:p>
          <a:p>
            <a:pPr>
              <a:buNone/>
            </a:pPr>
            <a:r>
              <a:rPr lang="ru-RU" dirty="0" smtClean="0"/>
              <a:t>                              </a:t>
            </a:r>
          </a:p>
          <a:p>
            <a:pPr>
              <a:buNone/>
            </a:pPr>
            <a:r>
              <a:rPr lang="ru-RU" dirty="0" smtClean="0"/>
              <a:t>     3,5                                 15                              4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8               2,5 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000100" y="857232"/>
          <a:ext cx="366714" cy="947345"/>
        </p:xfrm>
        <a:graphic>
          <a:graphicData uri="http://schemas.openxmlformats.org/presentationml/2006/ole">
            <p:oleObj spid="_x0000_s1027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1857356" y="785794"/>
          <a:ext cx="671512" cy="947737"/>
        </p:xfrm>
        <a:graphic>
          <a:graphicData uri="http://schemas.openxmlformats.org/presentationml/2006/ole">
            <p:oleObj spid="_x0000_s1031" name="Формула" r:id="rId5" imgW="279360" imgH="393480" progId="Equation.3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6500826" y="857232"/>
          <a:ext cx="366713" cy="947738"/>
        </p:xfrm>
        <a:graphic>
          <a:graphicData uri="http://schemas.openxmlformats.org/presentationml/2006/ole">
            <p:oleObj spid="_x0000_s1032" name="Формула" r:id="rId6" imgW="152280" imgH="393480" progId="Equation.3">
              <p:embed/>
            </p:oleObj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2714612" y="1857364"/>
          <a:ext cx="336550" cy="947738"/>
        </p:xfrm>
        <a:graphic>
          <a:graphicData uri="http://schemas.openxmlformats.org/presentationml/2006/ole">
            <p:oleObj spid="_x0000_s1033" name="Формула" r:id="rId7" imgW="139680" imgH="393480" progId="Equation.3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4786314" y="1857364"/>
          <a:ext cx="488950" cy="947737"/>
        </p:xfrm>
        <a:graphic>
          <a:graphicData uri="http://schemas.openxmlformats.org/presentationml/2006/ole">
            <p:oleObj spid="_x0000_s1034" name="Формула" r:id="rId8" imgW="203040" imgH="393480" progId="Equation.3">
              <p:embed/>
            </p:oleObj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7286644" y="2000240"/>
          <a:ext cx="336550" cy="947737"/>
        </p:xfrm>
        <a:graphic>
          <a:graphicData uri="http://schemas.openxmlformats.org/presentationml/2006/ole">
            <p:oleObj spid="_x0000_s1035" name="Формула" r:id="rId9" imgW="139680" imgH="393480" progId="Equation.3">
              <p:embed/>
            </p:oleObj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2786050" y="3071810"/>
          <a:ext cx="500066" cy="947738"/>
        </p:xfrm>
        <a:graphic>
          <a:graphicData uri="http://schemas.openxmlformats.org/presentationml/2006/ole">
            <p:oleObj spid="_x0000_s1036" name="Формула" r:id="rId10" imgW="152280" imgH="393480" progId="Equation.3">
              <p:embed/>
            </p:oleObj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5929322" y="3143248"/>
          <a:ext cx="488950" cy="947737"/>
        </p:xfrm>
        <a:graphic>
          <a:graphicData uri="http://schemas.openxmlformats.org/presentationml/2006/ole">
            <p:oleObj spid="_x0000_s1037" name="Формула" r:id="rId11" imgW="203040" imgH="393480" progId="Equation.3">
              <p:embed/>
            </p:oleObj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2071670" y="4214818"/>
          <a:ext cx="519113" cy="947738"/>
        </p:xfrm>
        <a:graphic>
          <a:graphicData uri="http://schemas.openxmlformats.org/presentationml/2006/ole">
            <p:oleObj spid="_x0000_s1038" name="Формула" r:id="rId12" imgW="215640" imgH="393480" progId="Equation.3">
              <p:embed/>
            </p:oleObj>
          </a:graphicData>
        </a:graphic>
      </p:graphicFrame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3786182" y="4286256"/>
          <a:ext cx="488950" cy="947738"/>
        </p:xfrm>
        <a:graphic>
          <a:graphicData uri="http://schemas.openxmlformats.org/presentationml/2006/ole">
            <p:oleObj spid="_x0000_s1039" name="Формула" r:id="rId13" imgW="203040" imgH="393480" progId="Equation.3">
              <p:embed/>
            </p:oleObj>
          </a:graphicData>
        </a:graphic>
      </p:graphicFrame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6715140" y="4143380"/>
          <a:ext cx="642942" cy="1109353"/>
        </p:xfrm>
        <a:graphic>
          <a:graphicData uri="http://schemas.openxmlformats.org/presentationml/2006/ole">
            <p:oleObj spid="_x0000_s1040" name="Формула" r:id="rId14" imgW="228600" imgH="393480" progId="Equation.3">
              <p:embed/>
            </p:oleObj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7567613" y="857250"/>
          <a:ext cx="520700" cy="947738"/>
        </p:xfrm>
        <a:graphic>
          <a:graphicData uri="http://schemas.openxmlformats.org/presentationml/2006/ole">
            <p:oleObj spid="_x0000_s1041" name="Формула" r:id="rId15" imgW="215640" imgH="39348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6344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Фон для слайдов презентации о школе - Архив программ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45"/>
          <a:stretch/>
        </p:blipFill>
        <p:spPr bwMode="auto">
          <a:xfrm>
            <a:off x="10016" y="0"/>
            <a:ext cx="9133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428728" y="1857364"/>
            <a:ext cx="642942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0-1 ошибка  – «5»</a:t>
            </a:r>
            <a:endParaRPr kumimoji="0" lang="ru-RU" sz="6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2-4 ошибки  – «4»</a:t>
            </a:r>
            <a:endParaRPr kumimoji="0" lang="ru-RU" sz="6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5-7 ошибок –  «3»</a:t>
            </a:r>
            <a:endParaRPr kumimoji="0" lang="ru-RU" sz="6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Фон для слайдов презентации о школе - Архив программ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45"/>
          <a:stretch/>
        </p:blipFill>
        <p:spPr bwMode="auto">
          <a:xfrm>
            <a:off x="11932" y="0"/>
            <a:ext cx="9133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3" y="4881619"/>
            <a:ext cx="1752724" cy="18702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282" y="1428736"/>
            <a:ext cx="871543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п.30 (выучить алгоритм)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  «5»: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составить сказку (историю) про десятичные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  «4»: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составить дробные числа и записать их десятичным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числом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  «3»: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№ 1166(а)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1779972"/>
            <a:ext cx="8568952" cy="1569660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Jon Hassell: Last Night The Moon Came Dropping It's Clothes In The Street (CD) - jp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186" y="0"/>
            <a:ext cx="9239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58" y="357166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1.Сегодня я узнал...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Было интересно...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Было трудно...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Я выполнял задания...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Я понял, что...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Теперь я могу...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Я приобрел...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Я научился...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У меня получилось...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Я смог...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 Я попробую...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20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роходной балл 2014 Проходной балл Поступаем вместе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378621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8000" b="1" spc="50" dirty="0">
              <a:ln w="11430">
                <a:solidFill>
                  <a:srgbClr val="FF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&amp;Kcy;&amp;acy;&amp;rcy;&amp;tcy;&amp;icy;&amp;ncy;&amp;kcy;&amp;icy; &amp;pcy;&amp;ocy; &amp;zcy;&amp;acy;&amp;pcy;&amp;rcy;&amp;ocy;&amp;scy;&amp;ucy; &amp;scy;&amp;ocy;&amp;lcy;&amp;ncy;&amp;ycy;&amp;shcy;&amp;kcy;&amp;ocy; &amp;ucy;&amp;lcy;&amp;ycy;&amp;bcy;&amp;acy;&amp;yucy;&amp;shchcy;&amp;iecy;&amp;iecy; &amp;icy; &amp;dcy;&amp;vcy;&amp;icy;&amp;gcy;&amp;acy;&amp;yucy;&amp;shchcy;&amp;ie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&amp;Kcy;&amp;acy;&amp;rcy;&amp;tcy;&amp;icy;&amp;ncy;&amp;kcy;&amp;icy; &amp;pcy;&amp;ocy; &amp;zcy;&amp;acy;&amp;pcy;&amp;rcy;&amp;ocy;&amp;scy;&amp;ucy; &amp;scy;&amp;ocy;&amp;lcy;&amp;ncy;&amp;ycy;&amp;shcy;&amp;kcy;&amp;ocy; &amp;ucy;&amp;lcy;&amp;ycy;&amp;bcy;&amp;acy;&amp;yucy;&amp;shchcy;&amp;iecy;&amp;iecy; &amp;icy; &amp;dcy;&amp;vcy;&amp;icy;&amp;gcy;&amp;acy;&amp;yucy;&amp;shchcy;&amp;ie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&amp;Kcy;&amp;acy;&amp;rcy;&amp;tcy;&amp;icy;&amp;ncy;&amp;kcy;&amp;icy; &amp;pcy;&amp;ocy; &amp;zcy;&amp;acy;&amp;pcy;&amp;rcy;&amp;ocy;&amp;scy;&amp;ucy; &amp;scy;&amp;ocy;&amp;lcy;&amp;ncy;&amp;ycy;&amp;shcy;&amp;kcy;&amp;ocy; &amp;ucy;&amp;lcy;&amp;ycy;&amp;bcy;&amp;acy;&amp;yucy;&amp;shchcy;&amp;iecy;&amp;iecy; &amp;icy; &amp;dcy;&amp;vcy;&amp;icy;&amp;gcy;&amp;acy;&amp;yucy;&amp;shchcy;&amp;ie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 descr="http://pedsovet.su/_ld/296/665795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733569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Натуральные числа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Обыкновенные дроби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Смешанные числа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???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356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Правильные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Неправильные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47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89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3,2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7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25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8,5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7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15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3,5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7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2,5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643174" y="2000239"/>
          <a:ext cx="571504" cy="805301"/>
        </p:xfrm>
        <a:graphic>
          <a:graphicData uri="http://schemas.openxmlformats.org/presentationml/2006/ole">
            <p:oleObj spid="_x0000_s2052" name="Формула" r:id="rId4" imgW="279360" imgH="39348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2643174" y="3214686"/>
          <a:ext cx="357190" cy="1006626"/>
        </p:xfrm>
        <a:graphic>
          <a:graphicData uri="http://schemas.openxmlformats.org/presentationml/2006/ole">
            <p:oleObj spid="_x0000_s2053" name="Формула" r:id="rId5" imgW="139680" imgH="393480" progId="Equation.3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2643174" y="4429131"/>
          <a:ext cx="357190" cy="922741"/>
        </p:xfrm>
        <a:graphic>
          <a:graphicData uri="http://schemas.openxmlformats.org/presentationml/2006/ole">
            <p:oleObj spid="_x0000_s2054" name="Формула" r:id="rId6" imgW="152280" imgH="393480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2714612" y="5572140"/>
          <a:ext cx="442455" cy="857256"/>
        </p:xfrm>
        <a:graphic>
          <a:graphicData uri="http://schemas.openxmlformats.org/presentationml/2006/ole">
            <p:oleObj spid="_x0000_s2055" name="Формула" r:id="rId7" imgW="203040" imgH="393480" progId="Equation.3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4429124" y="2071678"/>
          <a:ext cx="428628" cy="781616"/>
        </p:xfrm>
        <a:graphic>
          <a:graphicData uri="http://schemas.openxmlformats.org/presentationml/2006/ole">
            <p:oleObj spid="_x0000_s2056" name="Формула" r:id="rId8" imgW="215640" imgH="393480" progId="Equation.3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4500562" y="3214686"/>
          <a:ext cx="357190" cy="1006626"/>
        </p:xfrm>
        <a:graphic>
          <a:graphicData uri="http://schemas.openxmlformats.org/presentationml/2006/ole">
            <p:oleObj spid="_x0000_s2057" name="Формула" r:id="rId9" imgW="139680" imgH="393480" progId="Equation.3">
              <p:embed/>
            </p:oleObj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4500562" y="4429132"/>
          <a:ext cx="428628" cy="781616"/>
        </p:xfrm>
        <a:graphic>
          <a:graphicData uri="http://schemas.openxmlformats.org/presentationml/2006/ole">
            <p:oleObj spid="_x0000_s2058" name="Формула" r:id="rId10" imgW="215640" imgH="393480" progId="Equation.3">
              <p:embed/>
            </p:oleObj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4429124" y="5572139"/>
          <a:ext cx="500066" cy="861225"/>
        </p:xfrm>
        <a:graphic>
          <a:graphicData uri="http://schemas.openxmlformats.org/presentationml/2006/ole">
            <p:oleObj spid="_x0000_s2059" name="Формула" r:id="rId11" imgW="228600" imgH="393480" progId="Equation.3">
              <p:embed/>
            </p:oleObj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6143636" y="5572140"/>
          <a:ext cx="642942" cy="866574"/>
        </p:xfrm>
        <a:graphic>
          <a:graphicData uri="http://schemas.openxmlformats.org/presentationml/2006/ole">
            <p:oleObj spid="_x0000_s2060" name="Формула" r:id="rId12" imgW="291960" imgH="393480" progId="Equation.3">
              <p:embed/>
            </p:oleObj>
          </a:graphicData>
        </a:graphic>
      </p:graphicFrame>
      <p:graphicFrame>
        <p:nvGraphicFramePr>
          <p:cNvPr id="2061" name="Object 13"/>
          <p:cNvGraphicFramePr>
            <a:graphicFrameLocks noChangeAspect="1"/>
          </p:cNvGraphicFramePr>
          <p:nvPr/>
        </p:nvGraphicFramePr>
        <p:xfrm>
          <a:off x="6143635" y="4429132"/>
          <a:ext cx="668291" cy="714380"/>
        </p:xfrm>
        <a:graphic>
          <a:graphicData uri="http://schemas.openxmlformats.org/presentationml/2006/ole">
            <p:oleObj spid="_x0000_s2061" name="Формула" r:id="rId13" imgW="368280" imgH="393480" progId="Equation.3">
              <p:embed/>
            </p:oleObj>
          </a:graphicData>
        </a:graphic>
      </p:graphicFrame>
      <p:graphicFrame>
        <p:nvGraphicFramePr>
          <p:cNvPr id="2062" name="Object 14"/>
          <p:cNvGraphicFramePr>
            <a:graphicFrameLocks noChangeAspect="1"/>
          </p:cNvGraphicFramePr>
          <p:nvPr/>
        </p:nvGraphicFramePr>
        <p:xfrm>
          <a:off x="6215074" y="3214685"/>
          <a:ext cx="500066" cy="911885"/>
        </p:xfrm>
        <a:graphic>
          <a:graphicData uri="http://schemas.openxmlformats.org/presentationml/2006/ole">
            <p:oleObj spid="_x0000_s2062" name="Формула" r:id="rId14" imgW="215640" imgH="393480" progId="Equation.3">
              <p:embed/>
            </p:oleObj>
          </a:graphicData>
        </a:graphic>
      </p:graphicFrame>
      <p:graphicFrame>
        <p:nvGraphicFramePr>
          <p:cNvPr id="2063" name="Object 15"/>
          <p:cNvGraphicFramePr>
            <a:graphicFrameLocks noChangeAspect="1"/>
          </p:cNvGraphicFramePr>
          <p:nvPr/>
        </p:nvGraphicFramePr>
        <p:xfrm>
          <a:off x="6143636" y="2071677"/>
          <a:ext cx="642942" cy="830467"/>
        </p:xfrm>
        <a:graphic>
          <a:graphicData uri="http://schemas.openxmlformats.org/presentationml/2006/ole">
            <p:oleObj spid="_x0000_s2063" name="Формула" r:id="rId15" imgW="304560" imgH="39348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4582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pedsovet.su/_ld/296/906603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95" t="28083" r="23570" b="20793"/>
          <a:stretch/>
        </p:blipFill>
        <p:spPr bwMode="auto">
          <a:xfrm>
            <a:off x="179512" y="332656"/>
            <a:ext cx="958630" cy="958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Содержимое 5" descr="C:\Users\B45E~1\AppData\Local\Temp\Rar$DIa0.028\20170214_175936.jpg"/>
          <p:cNvPicPr>
            <a:picLocks noGrp="1"/>
          </p:cNvPicPr>
          <p:nvPr>
            <p:ph idx="1"/>
          </p:nvPr>
        </p:nvPicPr>
        <p:blipFill>
          <a:blip r:embed="rId4" cstate="print"/>
          <a:srcRect l="23956" t="16199" r="19790" b="8747"/>
          <a:stretch>
            <a:fillRect/>
          </a:stretch>
        </p:blipFill>
        <p:spPr bwMode="auto">
          <a:xfrm rot="5400000">
            <a:off x="5214953" y="3286112"/>
            <a:ext cx="321468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B45E~1\AppData\Local\Temp\Rar$DIa0.922\20170214_175942.jpg"/>
          <p:cNvPicPr/>
          <p:nvPr/>
        </p:nvPicPr>
        <p:blipFill>
          <a:blip r:embed="rId5" cstate="print"/>
          <a:srcRect l="10417" t="28947" r="13542" b="13450"/>
          <a:stretch>
            <a:fillRect/>
          </a:stretch>
        </p:blipFill>
        <p:spPr bwMode="auto">
          <a:xfrm>
            <a:off x="0" y="357166"/>
            <a:ext cx="2500298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C:\Users\B45E~1\AppData\Local\Temp\Rar$DIa0.070\20170214_180025.jpg"/>
          <p:cNvPicPr/>
          <p:nvPr/>
        </p:nvPicPr>
        <p:blipFill>
          <a:blip r:embed="rId6" cstate="print"/>
          <a:srcRect l="24396" t="21961" r="22630" b="14510"/>
          <a:stretch>
            <a:fillRect/>
          </a:stretch>
        </p:blipFill>
        <p:spPr bwMode="auto">
          <a:xfrm>
            <a:off x="6786578" y="357166"/>
            <a:ext cx="1938340" cy="3362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C:\Users\B45E~1\AppData\Local\Temp\Rar$DIa0.544\20170214_180044.jpg"/>
          <p:cNvPicPr/>
          <p:nvPr/>
        </p:nvPicPr>
        <p:blipFill>
          <a:blip r:embed="rId7" cstate="print"/>
          <a:srcRect l="17241" t="20388" r="18966"/>
          <a:stretch>
            <a:fillRect/>
          </a:stretch>
        </p:blipFill>
        <p:spPr bwMode="auto">
          <a:xfrm>
            <a:off x="2500298" y="357166"/>
            <a:ext cx="2071702" cy="33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C:\Users\B45E~1\AppData\Local\Temp\Rar$DIa0.204\20170214_180402.jpg"/>
          <p:cNvPicPr/>
          <p:nvPr/>
        </p:nvPicPr>
        <p:blipFill>
          <a:blip r:embed="rId8" cstate="print"/>
          <a:srcRect l="23577" t="31193" r="17073" b="25688"/>
          <a:stretch>
            <a:fillRect/>
          </a:stretch>
        </p:blipFill>
        <p:spPr bwMode="auto">
          <a:xfrm>
            <a:off x="2428860" y="3571876"/>
            <a:ext cx="2571768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B45E~1\AppData\Local\Temp\Rar$DIa0.603\20170214_180412.jpg"/>
          <p:cNvPicPr/>
          <p:nvPr/>
        </p:nvPicPr>
        <p:blipFill>
          <a:blip r:embed="rId9" cstate="print"/>
          <a:srcRect l="22785" t="24113" r="17722" b="24114"/>
          <a:stretch>
            <a:fillRect/>
          </a:stretch>
        </p:blipFill>
        <p:spPr bwMode="auto">
          <a:xfrm>
            <a:off x="4572000" y="357166"/>
            <a:ext cx="2214578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24872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pedsovet.su/_ld/296/359397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14678" y="2786058"/>
            <a:ext cx="4500563" cy="18573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pic>
        <p:nvPicPr>
          <p:cNvPr id="5" name="Picture 2" descr="http://kinder1.net/images_zagadki/prostye3/028_numb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5143512"/>
            <a:ext cx="571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214942" y="4500570"/>
            <a:ext cx="2286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4400" dirty="0"/>
              <a:t>О=А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643306" y="571480"/>
            <a:ext cx="57147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7200" b="1" dirty="0"/>
              <a:t>,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1285860"/>
            <a:ext cx="14287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ru-RU" sz="7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3929058" y="1357298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6600" dirty="0"/>
              <a:t>и</a:t>
            </a:r>
          </a:p>
        </p:txBody>
      </p:sp>
      <p:pic>
        <p:nvPicPr>
          <p:cNvPr id="11" name="Picture 4" descr="http://www.ru.all.biz/img/ru/catalog/1343442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1071546"/>
            <a:ext cx="1982201" cy="146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572000" y="500042"/>
            <a:ext cx="4206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6600" b="1" dirty="0"/>
              <a:t>,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857752" y="500042"/>
            <a:ext cx="4206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6600" b="1" dirty="0"/>
              <a:t>,</a:t>
            </a:r>
          </a:p>
        </p:txBody>
      </p:sp>
      <p:pic>
        <p:nvPicPr>
          <p:cNvPr id="14" name="Рисунок 13" descr="скачанные файлы.jpg"/>
          <p:cNvPicPr>
            <a:picLocks noChangeAspect="1"/>
          </p:cNvPicPr>
          <p:nvPr/>
        </p:nvPicPr>
        <p:blipFill>
          <a:blip r:embed="rId5"/>
          <a:srcRect l="11295" r="34486" b="1315"/>
          <a:stretch>
            <a:fillRect/>
          </a:stretch>
        </p:blipFill>
        <p:spPr bwMode="auto">
          <a:xfrm>
            <a:off x="7215206" y="1357298"/>
            <a:ext cx="1500188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6858000" y="714356"/>
            <a:ext cx="2286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4400" dirty="0"/>
              <a:t>ОС=АЯ</a:t>
            </a:r>
          </a:p>
        </p:txBody>
      </p:sp>
      <p:pic>
        <p:nvPicPr>
          <p:cNvPr id="16" name="Picture 10" descr="Картинки по запросу заяц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43306" y="3000372"/>
            <a:ext cx="135731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357686" y="2428868"/>
            <a:ext cx="7143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6600" b="1" dirty="0"/>
              <a:t>,,</a:t>
            </a:r>
          </a:p>
        </p:txBody>
      </p:sp>
      <p:pic>
        <p:nvPicPr>
          <p:cNvPr id="18" name="Picture 12" descr="http://xn--80aff1fya.xn--p1ai/News/pismo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86446" y="3000372"/>
            <a:ext cx="142875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6858016" y="2357430"/>
            <a:ext cx="71436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6600" b="1" dirty="0"/>
              <a:t>,,</a:t>
            </a:r>
          </a:p>
        </p:txBody>
      </p:sp>
    </p:spTree>
    <p:extLst>
      <p:ext uri="{BB962C8B-B14F-4D97-AF65-F5344CB8AC3E}">
        <p14:creationId xmlns:p14="http://schemas.microsoft.com/office/powerpoint/2010/main" xmlns="" val="39353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фон презентации - Ольга Гамидовна Кущя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076"/>
            <a:ext cx="9190970" cy="686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28662" y="1928802"/>
            <a:ext cx="70009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Десятичная запись дробных чисел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571480"/>
            <a:ext cx="2857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17.02.17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9913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098" cy="684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53" y="116632"/>
            <a:ext cx="9036496" cy="850106"/>
          </a:xfrm>
        </p:spPr>
        <p:txBody>
          <a:bodyPr>
            <a:noAutofit/>
          </a:bodyPr>
          <a:lstStyle/>
          <a:p>
            <a:r>
              <a:rPr lang="ru-RU" sz="45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Десятичная запись дробных чисел</a:t>
            </a:r>
            <a:endParaRPr lang="ru-RU" sz="4500" b="1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1142984"/>
            <a:ext cx="8352928" cy="2500330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b="1" dirty="0" smtClean="0"/>
              <a:t>Записываем целую часть числа</a:t>
            </a:r>
            <a:r>
              <a:rPr lang="ru-RU" sz="3200" dirty="0" smtClean="0"/>
              <a:t> </a:t>
            </a:r>
            <a:r>
              <a:rPr lang="ru-RU" sz="3200" b="1" dirty="0" smtClean="0"/>
              <a:t> (она может быть равна нулю) и ставим запятую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3929066"/>
            <a:ext cx="8352928" cy="2786082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1" dirty="0" smtClean="0"/>
              <a:t>После запятой поставим столько точек, сколько нулей в знаменателе дробной части </a:t>
            </a:r>
            <a:endParaRPr lang="ru-RU" sz="3200" dirty="0" smtClean="0"/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143240" y="2500306"/>
          <a:ext cx="1857388" cy="1010158"/>
        </p:xfrm>
        <a:graphic>
          <a:graphicData uri="http://schemas.openxmlformats.org/presentationml/2006/ole">
            <p:oleObj spid="_x0000_s8195" name="Формула" r:id="rId4" imgW="723600" imgH="393480" progId="Equation.3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3286116" y="5643578"/>
          <a:ext cx="2117725" cy="1009650"/>
        </p:xfrm>
        <a:graphic>
          <a:graphicData uri="http://schemas.openxmlformats.org/presentationml/2006/ole">
            <p:oleObj spid="_x0000_s8196" name="Формула" r:id="rId5" imgW="825480" imgH="39348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6271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098" cy="684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53" y="116632"/>
            <a:ext cx="9036496" cy="850106"/>
          </a:xfrm>
        </p:spPr>
        <p:txBody>
          <a:bodyPr>
            <a:noAutofit/>
          </a:bodyPr>
          <a:lstStyle/>
          <a:p>
            <a:r>
              <a:rPr lang="ru-RU" sz="45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Десятичная запись дробных чисел</a:t>
            </a:r>
            <a:endParaRPr lang="ru-RU" sz="4500" b="1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1071546"/>
            <a:ext cx="8352928" cy="2500330"/>
          </a:xfrm>
          <a:prstGeom prst="round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b="1" dirty="0" smtClean="0"/>
              <a:t>С последней точки записываем числитель, начиная с последнего знака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58" y="4000504"/>
            <a:ext cx="8352928" cy="2214578"/>
          </a:xfrm>
          <a:prstGeom prst="round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200" b="1" dirty="0" smtClean="0"/>
              <a:t>В пустые места записываем нули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3028950" y="2428875"/>
          <a:ext cx="2346325" cy="1009650"/>
        </p:xfrm>
        <a:graphic>
          <a:graphicData uri="http://schemas.openxmlformats.org/presentationml/2006/ole">
            <p:oleObj spid="_x0000_s33795" name="Формула" r:id="rId4" imgW="914400" imgH="393480" progId="Equation.3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3165475" y="5072063"/>
          <a:ext cx="2444750" cy="1009650"/>
        </p:xfrm>
        <a:graphic>
          <a:graphicData uri="http://schemas.openxmlformats.org/presentationml/2006/ole">
            <p:oleObj spid="_x0000_s33796" name="Формула" r:id="rId5" imgW="952200" imgH="39348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6271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&amp;Icy;&amp;zcy;&amp;ocy;&amp;bcy;&amp;rcy;&amp;acy;&amp;zhcy;&amp;iecy;&amp;ncy;&amp;icy;&amp;iecy;: &amp;SHcy;&amp;acy;&amp;bcy;&amp;lcy;&amp;ocy;&amp;ncy; (&amp;fcy;&amp;ocy;&amp;ncy;) &amp;pcy;&amp;rcy;&amp;iecy;&amp;zcy;&amp;iecy;&amp;ncy;&amp;tcy;&amp;acy;&amp;tscy;&amp;icy;&amp;icy;. &amp;CHcy;&amp;acy;&amp;scy;&amp;tcy;&amp;softcy; 14 - &amp;Dcy;&amp;icy;&amp;scy;&amp;tcy;&amp;acy;&amp;ncy;&amp;tscy;&amp;icy;&amp;ocy;&amp;ncy;&amp;ncy;&amp;ycy;&amp;jcy; &amp;Ocy;&amp;bcy;&amp;rcy;&amp;acy;&amp;zcy;&amp;ocy;&amp;vcy;&amp;acy;&amp;tcy;&amp;iecy;&amp;lcy;&amp;softcy;&amp;ncy;&amp;ycy;&amp;jcy; &amp;Pcy;&amp;ocy;&amp;rcy;&amp;tcy;&amp;acy;&amp;lcy; &quot;&amp;Pcy;&amp;rcy;&amp;ocy;&amp;dcy;&amp;lcy;&amp;iocy;&amp;ncy;&amp;kcy;&amp;acy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8286" cy="688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071670" y="620688"/>
            <a:ext cx="4857784" cy="784654"/>
          </a:xfrm>
          <a:prstGeom prst="round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" y="536996"/>
            <a:ext cx="8229600" cy="868346"/>
          </a:xfrm>
        </p:spPr>
        <p:txBody>
          <a:bodyPr/>
          <a:lstStyle/>
          <a:p>
            <a:r>
              <a:rPr lang="ru-RU" b="1" dirty="0" smtClean="0"/>
              <a:t>Физкультминутка</a:t>
            </a:r>
            <a:endParaRPr lang="ru-RU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5" t="7558" r="2225" b="3822"/>
          <a:stretch/>
        </p:blipFill>
        <p:spPr bwMode="auto">
          <a:xfrm>
            <a:off x="787791" y="1716258"/>
            <a:ext cx="7568418" cy="44031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он для презентации - Электронные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763" y="20786"/>
            <a:ext cx="91918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4163" y="4964679"/>
            <a:ext cx="1552081" cy="1656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5722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572000"/>
                <a:gridCol w="4572000"/>
              </a:tblGrid>
              <a:tr h="59751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r>
                        <a:rPr lang="ru-RU" sz="2400" b="1" baseline="0" dirty="0" smtClean="0"/>
                        <a:t> вариант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 вариант</a:t>
                      </a:r>
                      <a:endParaRPr lang="ru-RU" sz="2400" b="1" dirty="0"/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1,8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5,63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0,9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2,3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0,051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0,07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9,15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1,23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20,06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6,07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5,753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4,625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0,03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0,5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0,007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0,003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0,7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0,46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974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15,33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11,1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2512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1339</TotalTime>
  <Words>152</Words>
  <Application>Microsoft Office PowerPoint</Application>
  <PresentationFormat>Экран (4:3)</PresentationFormat>
  <Paragraphs>81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Десятичная запись дробных чисел</vt:lpstr>
      <vt:lpstr>Десятичная запись дробных чисел</vt:lpstr>
      <vt:lpstr>Физкультминутка</vt:lpstr>
      <vt:lpstr>Слайд 9</vt:lpstr>
      <vt:lpstr>Слайд 10</vt:lpstr>
      <vt:lpstr>Домашнее задание</vt:lpstr>
      <vt:lpstr>Слайд 12</vt:lpstr>
      <vt:lpstr>Спасибо за внимание!!!</vt:lpstr>
    </vt:vector>
  </TitlesOfParts>
  <Company>Torrents.by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Лариса Владимировна</cp:lastModifiedBy>
  <cp:revision>115</cp:revision>
  <dcterms:created xsi:type="dcterms:W3CDTF">2015-03-06T16:08:01Z</dcterms:created>
  <dcterms:modified xsi:type="dcterms:W3CDTF">2017-02-16T13:33:34Z</dcterms:modified>
</cp:coreProperties>
</file>