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66" r:id="rId4"/>
    <p:sldId id="258" r:id="rId5"/>
    <p:sldId id="257" r:id="rId6"/>
    <p:sldId id="265" r:id="rId7"/>
    <p:sldId id="261" r:id="rId8"/>
    <p:sldId id="262" r:id="rId9"/>
    <p:sldId id="267" r:id="rId10"/>
    <p:sldId id="268" r:id="rId11"/>
    <p:sldId id="259" r:id="rId12"/>
    <p:sldId id="260" r:id="rId13"/>
    <p:sldId id="264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06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AB6DC-8655-42DD-8A2E-ADF9F3D50476}" type="datetimeFigureOut">
              <a:rPr lang="ru-RU" smtClean="0"/>
              <a:pPr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EF815-0639-4EC3-B5F5-AB2BDE34FD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AB6DC-8655-42DD-8A2E-ADF9F3D50476}" type="datetimeFigureOut">
              <a:rPr lang="ru-RU" smtClean="0"/>
              <a:pPr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EF815-0639-4EC3-B5F5-AB2BDE34FD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AB6DC-8655-42DD-8A2E-ADF9F3D50476}" type="datetimeFigureOut">
              <a:rPr lang="ru-RU" smtClean="0"/>
              <a:pPr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EF815-0639-4EC3-B5F5-AB2BDE34FD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AB6DC-8655-42DD-8A2E-ADF9F3D50476}" type="datetimeFigureOut">
              <a:rPr lang="ru-RU" smtClean="0"/>
              <a:pPr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EF815-0639-4EC3-B5F5-AB2BDE34FD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AB6DC-8655-42DD-8A2E-ADF9F3D50476}" type="datetimeFigureOut">
              <a:rPr lang="ru-RU" smtClean="0"/>
              <a:pPr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EF815-0639-4EC3-B5F5-AB2BDE34FD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AB6DC-8655-42DD-8A2E-ADF9F3D50476}" type="datetimeFigureOut">
              <a:rPr lang="ru-RU" smtClean="0"/>
              <a:pPr/>
              <a:t>17.02.2016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EF815-0639-4EC3-B5F5-AB2BDE34FD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AB6DC-8655-42DD-8A2E-ADF9F3D50476}" type="datetimeFigureOut">
              <a:rPr lang="ru-RU" smtClean="0"/>
              <a:pPr/>
              <a:t>17.02.2016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EF815-0639-4EC3-B5F5-AB2BDE34FD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AB6DC-8655-42DD-8A2E-ADF9F3D50476}" type="datetimeFigureOut">
              <a:rPr lang="ru-RU" smtClean="0"/>
              <a:pPr/>
              <a:t>17.02.2016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EF815-0639-4EC3-B5F5-AB2BDE34FD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AB6DC-8655-42DD-8A2E-ADF9F3D50476}" type="datetimeFigureOut">
              <a:rPr lang="ru-RU" smtClean="0"/>
              <a:pPr/>
              <a:t>17.02.2016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EF815-0639-4EC3-B5F5-AB2BDE34FD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AB6DC-8655-42DD-8A2E-ADF9F3D50476}" type="datetimeFigureOut">
              <a:rPr lang="ru-RU" smtClean="0"/>
              <a:pPr/>
              <a:t>17.02.2016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EF815-0639-4EC3-B5F5-AB2BDE34FD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AB6DC-8655-42DD-8A2E-ADF9F3D50476}" type="datetimeFigureOut">
              <a:rPr lang="ru-RU" smtClean="0"/>
              <a:pPr/>
              <a:t>17.02.2016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EF815-0639-4EC3-B5F5-AB2BDE34FD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8AB6DC-8655-42DD-8A2E-ADF9F3D50476}" type="datetimeFigureOut">
              <a:rPr lang="ru-RU" smtClean="0"/>
              <a:pPr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EEF815-0639-4EC3-B5F5-AB2BDE34FDF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.jpeg"/><Relationship Id="rId7" Type="http://schemas.openxmlformats.org/officeDocument/2006/relationships/image" Target="../media/image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5;&#1072;%20&#1079;&#1072;&#1085;&#1103;&#1090;&#1080;&#1077;%2015%20&#1092;&#1077;&#1074;&#1088;&#1072;&#1083;&#1103;\39-&#1058;&#1086;&#1087;-&#1093;&#1083;&#1086;&#1087;..mp3" TargetMode="Externa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oleObject" Target="../embeddings/oleObject8.bin"/><Relationship Id="rId18" Type="http://schemas.openxmlformats.org/officeDocument/2006/relationships/oleObject" Target="../embeddings/oleObject13.bin"/><Relationship Id="rId3" Type="http://schemas.openxmlformats.org/officeDocument/2006/relationships/image" Target="../media/image8.png"/><Relationship Id="rId7" Type="http://schemas.openxmlformats.org/officeDocument/2006/relationships/oleObject" Target="../embeddings/oleObject2.bin"/><Relationship Id="rId12" Type="http://schemas.openxmlformats.org/officeDocument/2006/relationships/oleObject" Target="../embeddings/oleObject7.bin"/><Relationship Id="rId17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1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jpeg"/><Relationship Id="rId11" Type="http://schemas.openxmlformats.org/officeDocument/2006/relationships/oleObject" Target="../embeddings/oleObject6.bin"/><Relationship Id="rId5" Type="http://schemas.openxmlformats.org/officeDocument/2006/relationships/image" Target="../media/image10.png"/><Relationship Id="rId15" Type="http://schemas.openxmlformats.org/officeDocument/2006/relationships/oleObject" Target="../embeddings/oleObject10.bin"/><Relationship Id="rId10" Type="http://schemas.openxmlformats.org/officeDocument/2006/relationships/oleObject" Target="../embeddings/oleObject5.bin"/><Relationship Id="rId19" Type="http://schemas.openxmlformats.org/officeDocument/2006/relationships/oleObject" Target="../embeddings/oleObject14.bin"/><Relationship Id="rId4" Type="http://schemas.openxmlformats.org/officeDocument/2006/relationships/image" Target="../media/image9.png"/><Relationship Id="rId9" Type="http://schemas.openxmlformats.org/officeDocument/2006/relationships/oleObject" Target="../embeddings/oleObject4.bin"/><Relationship Id="rId14" Type="http://schemas.openxmlformats.org/officeDocument/2006/relationships/oleObject" Target="../embeddings/oleObject9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13" Type="http://schemas.openxmlformats.org/officeDocument/2006/relationships/oleObject" Target="../embeddings/oleObject25.bin"/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9.bin"/><Relationship Id="rId12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8.bin"/><Relationship Id="rId11" Type="http://schemas.openxmlformats.org/officeDocument/2006/relationships/oleObject" Target="../embeddings/oleObject23.bin"/><Relationship Id="rId5" Type="http://schemas.openxmlformats.org/officeDocument/2006/relationships/oleObject" Target="../embeddings/oleObject17.bin"/><Relationship Id="rId15" Type="http://schemas.openxmlformats.org/officeDocument/2006/relationships/oleObject" Target="../embeddings/oleObject27.bin"/><Relationship Id="rId10" Type="http://schemas.openxmlformats.org/officeDocument/2006/relationships/oleObject" Target="../embeddings/oleObject22.bin"/><Relationship Id="rId4" Type="http://schemas.openxmlformats.org/officeDocument/2006/relationships/oleObject" Target="../embeddings/oleObject16.bin"/><Relationship Id="rId9" Type="http://schemas.openxmlformats.org/officeDocument/2006/relationships/oleObject" Target="../embeddings/oleObject21.bin"/><Relationship Id="rId14" Type="http://schemas.openxmlformats.org/officeDocument/2006/relationships/oleObject" Target="../embeddings/oleObject26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5" name="Object 1"/>
          <p:cNvGraphicFramePr>
            <a:graphicFrameLocks noChangeAspect="1"/>
          </p:cNvGraphicFramePr>
          <p:nvPr/>
        </p:nvGraphicFramePr>
        <p:xfrm>
          <a:off x="6215074" y="3286124"/>
          <a:ext cx="2036763" cy="2808288"/>
        </p:xfrm>
        <a:graphic>
          <a:graphicData uri="http://schemas.openxmlformats.org/presentationml/2006/ole">
            <p:oleObj spid="_x0000_s11265" name="CorelDRAW" r:id="rId3" imgW="1995840" imgH="2752560" progId="">
              <p:embed/>
            </p:oleObj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 l="1533" r="1909"/>
          <a:stretch>
            <a:fillRect/>
          </a:stretch>
        </p:blipFill>
        <p:spPr bwMode="auto">
          <a:xfrm>
            <a:off x="1071538" y="3786190"/>
            <a:ext cx="2019074" cy="2458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214414" y="357166"/>
            <a:ext cx="657229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«В гостях у сказки Теремок»</a:t>
            </a:r>
            <a:endParaRPr lang="ru-RU" sz="80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1533" r="1909"/>
          <a:stretch>
            <a:fillRect/>
          </a:stretch>
        </p:blipFill>
        <p:spPr bwMode="auto">
          <a:xfrm>
            <a:off x="755576" y="476672"/>
            <a:ext cx="4176464" cy="5884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 l="4167" t="6558" r="58333" b="21300"/>
          <a:stretch>
            <a:fillRect/>
          </a:stretch>
        </p:blipFill>
        <p:spPr bwMode="auto">
          <a:xfrm rot="5400000" flipV="1">
            <a:off x="2212496" y="4060312"/>
            <a:ext cx="466276" cy="499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 l="14883" t="57576" r="11102" b="3030"/>
          <a:stretch>
            <a:fillRect/>
          </a:stretch>
        </p:blipFill>
        <p:spPr bwMode="auto">
          <a:xfrm rot="10800000" flipH="1">
            <a:off x="3491880" y="2996952"/>
            <a:ext cx="541448" cy="512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rcRect l="3273" t="52633" r="48837" b="6705"/>
          <a:stretch>
            <a:fillRect/>
          </a:stretch>
        </p:blipFill>
        <p:spPr bwMode="auto">
          <a:xfrm rot="12033593" flipH="1">
            <a:off x="1474513" y="2415538"/>
            <a:ext cx="471494" cy="506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6" cstate="print"/>
          <a:srcRect l="2204" t="2145" r="5247" b="3496"/>
          <a:stretch>
            <a:fillRect/>
          </a:stretch>
        </p:blipFill>
        <p:spPr bwMode="auto">
          <a:xfrm>
            <a:off x="8748464" y="2348880"/>
            <a:ext cx="3168352" cy="3319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865 -0.00047 L -0.40173 -0.00047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9144000" y="476672"/>
            <a:ext cx="3566110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1533" r="1909"/>
          <a:stretch>
            <a:fillRect/>
          </a:stretch>
        </p:blipFill>
        <p:spPr bwMode="auto">
          <a:xfrm>
            <a:off x="755576" y="476672"/>
            <a:ext cx="4125353" cy="5812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 l="62201" t="6248" r="3287" b="25026"/>
          <a:stretch>
            <a:fillRect/>
          </a:stretch>
        </p:blipFill>
        <p:spPr bwMode="auto">
          <a:xfrm rot="16200000" flipV="1">
            <a:off x="1259632" y="3861048"/>
            <a:ext cx="648072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 l="20536" t="1730" r="17122" b="60211"/>
          <a:stretch>
            <a:fillRect/>
          </a:stretch>
        </p:blipFill>
        <p:spPr bwMode="auto">
          <a:xfrm>
            <a:off x="2555776" y="1628800"/>
            <a:ext cx="439628" cy="533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/>
          <a:srcRect l="4167" t="6558" r="58333" b="21300"/>
          <a:stretch>
            <a:fillRect/>
          </a:stretch>
        </p:blipFill>
        <p:spPr bwMode="auto">
          <a:xfrm rot="5400000" flipV="1">
            <a:off x="2211266" y="4061543"/>
            <a:ext cx="432048" cy="463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 cstate="print"/>
          <a:srcRect l="14883" t="57576" r="11102" b="3030"/>
          <a:stretch>
            <a:fillRect/>
          </a:stretch>
        </p:blipFill>
        <p:spPr bwMode="auto">
          <a:xfrm rot="10800000" flipH="1">
            <a:off x="3491880" y="2996952"/>
            <a:ext cx="541448" cy="512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8" cstate="print"/>
          <a:srcRect l="3273" t="52633" r="48837" b="6705"/>
          <a:stretch>
            <a:fillRect/>
          </a:stretch>
        </p:blipFill>
        <p:spPr bwMode="auto">
          <a:xfrm rot="12033593" flipH="1">
            <a:off x="1474513" y="2415538"/>
            <a:ext cx="471494" cy="506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497 0.01042 L -0.44497 0.01042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548680"/>
            <a:ext cx="3528392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Выноска-облако 42"/>
          <p:cNvSpPr/>
          <p:nvPr/>
        </p:nvSpPr>
        <p:spPr>
          <a:xfrm>
            <a:off x="4499992" y="548680"/>
            <a:ext cx="4104456" cy="2880320"/>
          </a:xfrm>
          <a:prstGeom prst="cloudCallout">
            <a:avLst>
              <a:gd name="adj1" fmla="val -68447"/>
              <a:gd name="adj2" fmla="val -25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А давайте построим новый теремок!!!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AutoShape 6" descr="http://&amp;scy;&amp;tcy;&amp;iecy;&amp;ncy;&amp;dcy;&amp;kcy;&amp;ucy;&amp;pcy;&amp;icy;&amp;tcy;&amp;softcy;.&amp;rcy;&amp;fcy;/image/cache/data/forDS/vizit/790-250x250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200" name="AutoShape 8" descr="http://&amp;scy;&amp;tcy;&amp;iecy;&amp;ncy;&amp;dcy;&amp;kcy;&amp;ucy;&amp;pcy;&amp;icy;&amp;tcy;&amp;softcy;.&amp;rcy;&amp;fcy;/image/cache/data/forDS/vizit/790-250x250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202" name="AutoShape 10" descr="http://&amp;scy;&amp;tcy;&amp;iecy;&amp;ncy;&amp;dcy;&amp;kcy;&amp;ucy;&amp;pcy;&amp;icy;&amp;tcy;&amp;softcy;.&amp;rcy;&amp;fcy;/image/cache/data/forDS/vizit/790-250x250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204" name="AutoShape 12" descr="http://&amp;scy;&amp;tcy;&amp;iecy;&amp;ncy;&amp;dcy;&amp;kcy;&amp;ucy;&amp;pcy;&amp;icy;&amp;tcy;&amp;softcy;.&amp;rcy;&amp;fcy;/image/cache/data/forDS/vizit/790-250x250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207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76672"/>
            <a:ext cx="7920880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39-Топ-хлоп.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884368" y="83671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60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1533" r="1909"/>
          <a:stretch>
            <a:fillRect/>
          </a:stretch>
        </p:blipFill>
        <p:spPr bwMode="auto">
          <a:xfrm>
            <a:off x="2195736" y="714356"/>
            <a:ext cx="4536504" cy="5522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035952" y="1464456"/>
            <a:ext cx="4929220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177 -0.00532 L -0.11823 -0.0053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7443883" y="2751699"/>
            <a:ext cx="3400233" cy="2162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1533" r="1909"/>
          <a:stretch>
            <a:fillRect/>
          </a:stretch>
        </p:blipFill>
        <p:spPr bwMode="auto">
          <a:xfrm>
            <a:off x="827584" y="548680"/>
            <a:ext cx="4536504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1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8676456" y="2852936"/>
            <a:ext cx="2181634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1533" r="1909"/>
          <a:stretch>
            <a:fillRect/>
          </a:stretch>
        </p:blipFill>
        <p:spPr bwMode="auto">
          <a:xfrm>
            <a:off x="827584" y="548680"/>
            <a:ext cx="4536504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 l="4167" t="6558" r="58333" b="21300"/>
          <a:stretch>
            <a:fillRect/>
          </a:stretch>
        </p:blipFill>
        <p:spPr bwMode="auto">
          <a:xfrm rot="5400000" flipV="1">
            <a:off x="2434671" y="4054161"/>
            <a:ext cx="458235" cy="504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806 -0.02616 L -0.34375 -0.0261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l="1533" r="1909"/>
          <a:stretch>
            <a:fillRect/>
          </a:stretch>
        </p:blipFill>
        <p:spPr bwMode="auto">
          <a:xfrm>
            <a:off x="1714480" y="785794"/>
            <a:ext cx="5572164" cy="5286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 l="4167" t="6558" r="58333" b="21300"/>
          <a:stretch>
            <a:fillRect/>
          </a:stretch>
        </p:blipFill>
        <p:spPr bwMode="auto">
          <a:xfrm rot="5400000" flipV="1">
            <a:off x="3724664" y="3916296"/>
            <a:ext cx="466276" cy="499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 l="14883" t="57576" r="11102" b="3030"/>
          <a:stretch>
            <a:fillRect/>
          </a:stretch>
        </p:blipFill>
        <p:spPr bwMode="auto">
          <a:xfrm rot="10800000" flipH="1">
            <a:off x="5436096" y="2996952"/>
            <a:ext cx="541448" cy="512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 l="4442" t="3607" r="7361" b="1701"/>
          <a:stretch>
            <a:fillRect/>
          </a:stretch>
        </p:blipFill>
        <p:spPr bwMode="auto">
          <a:xfrm rot="8857383">
            <a:off x="7859260" y="4314961"/>
            <a:ext cx="1006284" cy="1332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4" cstate="print"/>
          <a:srcRect l="1533" r="1909"/>
          <a:stretch>
            <a:fillRect/>
          </a:stretch>
        </p:blipFill>
        <p:spPr bwMode="auto">
          <a:xfrm>
            <a:off x="755576" y="476672"/>
            <a:ext cx="1368152" cy="17369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/>
          <a:srcRect l="4167" t="6558" r="58333" b="21300"/>
          <a:stretch>
            <a:fillRect/>
          </a:stretch>
        </p:blipFill>
        <p:spPr bwMode="auto">
          <a:xfrm rot="5400000" flipV="1">
            <a:off x="1194447" y="1549969"/>
            <a:ext cx="136463" cy="150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 cstate="print"/>
          <a:srcRect l="14883" t="57576" r="11102" b="3030"/>
          <a:stretch>
            <a:fillRect/>
          </a:stretch>
        </p:blipFill>
        <p:spPr bwMode="auto">
          <a:xfrm rot="10800000" flipH="1">
            <a:off x="1619672" y="1196752"/>
            <a:ext cx="210540" cy="178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127" name="Object 7"/>
          <p:cNvGraphicFramePr>
            <a:graphicFrameLocks noChangeAspect="1"/>
          </p:cNvGraphicFramePr>
          <p:nvPr/>
        </p:nvGraphicFramePr>
        <p:xfrm>
          <a:off x="3635896" y="548680"/>
          <a:ext cx="1619209" cy="2232248"/>
        </p:xfrm>
        <a:graphic>
          <a:graphicData uri="http://schemas.openxmlformats.org/presentationml/2006/ole">
            <p:oleObj spid="_x0000_s5127" name="CorelDRAW" r:id="rId7" imgW="1995840" imgH="2752560" progId="">
              <p:embed/>
            </p:oleObj>
          </a:graphicData>
        </a:graphic>
      </p:graphicFrame>
      <p:graphicFrame>
        <p:nvGraphicFramePr>
          <p:cNvPr id="5130" name="Object 10"/>
          <p:cNvGraphicFramePr>
            <a:graphicFrameLocks noChangeAspect="1"/>
          </p:cNvGraphicFramePr>
          <p:nvPr/>
        </p:nvGraphicFramePr>
        <p:xfrm>
          <a:off x="5004048" y="476672"/>
          <a:ext cx="1619250" cy="2232025"/>
        </p:xfrm>
        <a:graphic>
          <a:graphicData uri="http://schemas.openxmlformats.org/presentationml/2006/ole">
            <p:oleObj spid="_x0000_s5130" name="CorelDRAW" r:id="rId8" imgW="1995840" imgH="2752560" progId="">
              <p:embed/>
            </p:oleObj>
          </a:graphicData>
        </a:graphic>
      </p:graphicFrame>
      <p:graphicFrame>
        <p:nvGraphicFramePr>
          <p:cNvPr id="5131" name="Object 11"/>
          <p:cNvGraphicFramePr>
            <a:graphicFrameLocks noChangeAspect="1"/>
          </p:cNvGraphicFramePr>
          <p:nvPr/>
        </p:nvGraphicFramePr>
        <p:xfrm>
          <a:off x="6444208" y="620688"/>
          <a:ext cx="1619250" cy="2232025"/>
        </p:xfrm>
        <a:graphic>
          <a:graphicData uri="http://schemas.openxmlformats.org/presentationml/2006/ole">
            <p:oleObj spid="_x0000_s5131" name="CorelDRAW" r:id="rId9" imgW="1995840" imgH="2752560" progId="">
              <p:embed/>
            </p:oleObj>
          </a:graphicData>
        </a:graphic>
      </p:graphicFrame>
      <p:graphicFrame>
        <p:nvGraphicFramePr>
          <p:cNvPr id="5129" name="Object 9"/>
          <p:cNvGraphicFramePr>
            <a:graphicFrameLocks noChangeAspect="1"/>
          </p:cNvGraphicFramePr>
          <p:nvPr/>
        </p:nvGraphicFramePr>
        <p:xfrm>
          <a:off x="5220072" y="1700808"/>
          <a:ext cx="1619250" cy="2232025"/>
        </p:xfrm>
        <a:graphic>
          <a:graphicData uri="http://schemas.openxmlformats.org/presentationml/2006/ole">
            <p:oleObj spid="_x0000_s5129" name="CorelDRAW" r:id="rId10" imgW="1995840" imgH="2752560" progId="">
              <p:embed/>
            </p:oleObj>
          </a:graphicData>
        </a:graphic>
      </p:graphicFrame>
      <p:graphicFrame>
        <p:nvGraphicFramePr>
          <p:cNvPr id="5132" name="Object 12"/>
          <p:cNvGraphicFramePr>
            <a:graphicFrameLocks noChangeAspect="1"/>
          </p:cNvGraphicFramePr>
          <p:nvPr/>
        </p:nvGraphicFramePr>
        <p:xfrm>
          <a:off x="2267744" y="3717032"/>
          <a:ext cx="1619250" cy="2232025"/>
        </p:xfrm>
        <a:graphic>
          <a:graphicData uri="http://schemas.openxmlformats.org/presentationml/2006/ole">
            <p:oleObj spid="_x0000_s5132" name="CorelDRAW" r:id="rId11" imgW="1995840" imgH="2752560" progId="">
              <p:embed/>
            </p:oleObj>
          </a:graphicData>
        </a:graphic>
      </p:graphicFrame>
      <p:graphicFrame>
        <p:nvGraphicFramePr>
          <p:cNvPr id="5133" name="Object 13"/>
          <p:cNvGraphicFramePr>
            <a:graphicFrameLocks noChangeAspect="1"/>
          </p:cNvGraphicFramePr>
          <p:nvPr/>
        </p:nvGraphicFramePr>
        <p:xfrm>
          <a:off x="4139952" y="3789040"/>
          <a:ext cx="1619250" cy="2232025"/>
        </p:xfrm>
        <a:graphic>
          <a:graphicData uri="http://schemas.openxmlformats.org/presentationml/2006/ole">
            <p:oleObj spid="_x0000_s5133" name="CorelDRAW" r:id="rId12" imgW="1995840" imgH="2752560" progId="">
              <p:embed/>
            </p:oleObj>
          </a:graphicData>
        </a:graphic>
      </p:graphicFrame>
      <p:sp>
        <p:nvSpPr>
          <p:cNvPr id="21" name="Полилиния 20"/>
          <p:cNvSpPr/>
          <p:nvPr/>
        </p:nvSpPr>
        <p:spPr>
          <a:xfrm>
            <a:off x="2051720" y="2132856"/>
            <a:ext cx="6336704" cy="2880320"/>
          </a:xfrm>
          <a:custGeom>
            <a:avLst/>
            <a:gdLst>
              <a:gd name="connsiteX0" fmla="*/ 12134 w 2481206"/>
              <a:gd name="connsiteY0" fmla="*/ 0 h 1399439"/>
              <a:gd name="connsiteX1" fmla="*/ 30063 w 2481206"/>
              <a:gd name="connsiteY1" fmla="*/ 53789 h 1399439"/>
              <a:gd name="connsiteX2" fmla="*/ 74886 w 2481206"/>
              <a:gd name="connsiteY2" fmla="*/ 107577 h 1399439"/>
              <a:gd name="connsiteX3" fmla="*/ 110745 w 2481206"/>
              <a:gd name="connsiteY3" fmla="*/ 143436 h 1399439"/>
              <a:gd name="connsiteX4" fmla="*/ 128675 w 2481206"/>
              <a:gd name="connsiteY4" fmla="*/ 161365 h 1399439"/>
              <a:gd name="connsiteX5" fmla="*/ 146604 w 2481206"/>
              <a:gd name="connsiteY5" fmla="*/ 188259 h 1399439"/>
              <a:gd name="connsiteX6" fmla="*/ 173498 w 2481206"/>
              <a:gd name="connsiteY6" fmla="*/ 206189 h 1399439"/>
              <a:gd name="connsiteX7" fmla="*/ 218322 w 2481206"/>
              <a:gd name="connsiteY7" fmla="*/ 251012 h 1399439"/>
              <a:gd name="connsiteX8" fmla="*/ 236251 w 2481206"/>
              <a:gd name="connsiteY8" fmla="*/ 277906 h 1399439"/>
              <a:gd name="connsiteX9" fmla="*/ 263145 w 2481206"/>
              <a:gd name="connsiteY9" fmla="*/ 286871 h 1399439"/>
              <a:gd name="connsiteX10" fmla="*/ 299004 w 2481206"/>
              <a:gd name="connsiteY10" fmla="*/ 322730 h 1399439"/>
              <a:gd name="connsiteX11" fmla="*/ 316934 w 2481206"/>
              <a:gd name="connsiteY11" fmla="*/ 349624 h 1399439"/>
              <a:gd name="connsiteX12" fmla="*/ 343828 w 2481206"/>
              <a:gd name="connsiteY12" fmla="*/ 358589 h 1399439"/>
              <a:gd name="connsiteX13" fmla="*/ 361757 w 2481206"/>
              <a:gd name="connsiteY13" fmla="*/ 385483 h 1399439"/>
              <a:gd name="connsiteX14" fmla="*/ 415545 w 2481206"/>
              <a:gd name="connsiteY14" fmla="*/ 412377 h 1399439"/>
              <a:gd name="connsiteX15" fmla="*/ 451404 w 2481206"/>
              <a:gd name="connsiteY15" fmla="*/ 448236 h 1399439"/>
              <a:gd name="connsiteX16" fmla="*/ 469334 w 2481206"/>
              <a:gd name="connsiteY16" fmla="*/ 466165 h 1399439"/>
              <a:gd name="connsiteX17" fmla="*/ 514157 w 2481206"/>
              <a:gd name="connsiteY17" fmla="*/ 502024 h 1399439"/>
              <a:gd name="connsiteX18" fmla="*/ 541051 w 2481206"/>
              <a:gd name="connsiteY18" fmla="*/ 519953 h 1399439"/>
              <a:gd name="connsiteX19" fmla="*/ 558981 w 2481206"/>
              <a:gd name="connsiteY19" fmla="*/ 537883 h 1399439"/>
              <a:gd name="connsiteX20" fmla="*/ 594839 w 2481206"/>
              <a:gd name="connsiteY20" fmla="*/ 564777 h 1399439"/>
              <a:gd name="connsiteX21" fmla="*/ 621734 w 2481206"/>
              <a:gd name="connsiteY21" fmla="*/ 582706 h 1399439"/>
              <a:gd name="connsiteX22" fmla="*/ 639663 w 2481206"/>
              <a:gd name="connsiteY22" fmla="*/ 600636 h 1399439"/>
              <a:gd name="connsiteX23" fmla="*/ 720345 w 2481206"/>
              <a:gd name="connsiteY23" fmla="*/ 645459 h 1399439"/>
              <a:gd name="connsiteX24" fmla="*/ 765169 w 2481206"/>
              <a:gd name="connsiteY24" fmla="*/ 672353 h 1399439"/>
              <a:gd name="connsiteX25" fmla="*/ 783098 w 2481206"/>
              <a:gd name="connsiteY25" fmla="*/ 690283 h 1399439"/>
              <a:gd name="connsiteX26" fmla="*/ 836886 w 2481206"/>
              <a:gd name="connsiteY26" fmla="*/ 726141 h 1399439"/>
              <a:gd name="connsiteX27" fmla="*/ 854816 w 2481206"/>
              <a:gd name="connsiteY27" fmla="*/ 744071 h 1399439"/>
              <a:gd name="connsiteX28" fmla="*/ 881710 w 2481206"/>
              <a:gd name="connsiteY28" fmla="*/ 753036 h 1399439"/>
              <a:gd name="connsiteX29" fmla="*/ 962392 w 2481206"/>
              <a:gd name="connsiteY29" fmla="*/ 797859 h 1399439"/>
              <a:gd name="connsiteX30" fmla="*/ 1007216 w 2481206"/>
              <a:gd name="connsiteY30" fmla="*/ 824753 h 1399439"/>
              <a:gd name="connsiteX31" fmla="*/ 1061004 w 2481206"/>
              <a:gd name="connsiteY31" fmla="*/ 860612 h 1399439"/>
              <a:gd name="connsiteX32" fmla="*/ 1087898 w 2481206"/>
              <a:gd name="connsiteY32" fmla="*/ 869577 h 1399439"/>
              <a:gd name="connsiteX33" fmla="*/ 1114792 w 2481206"/>
              <a:gd name="connsiteY33" fmla="*/ 887506 h 1399439"/>
              <a:gd name="connsiteX34" fmla="*/ 1177545 w 2481206"/>
              <a:gd name="connsiteY34" fmla="*/ 914400 h 1399439"/>
              <a:gd name="connsiteX35" fmla="*/ 1249263 w 2481206"/>
              <a:gd name="connsiteY35" fmla="*/ 950259 h 1399439"/>
              <a:gd name="connsiteX36" fmla="*/ 1312016 w 2481206"/>
              <a:gd name="connsiteY36" fmla="*/ 968189 h 1399439"/>
              <a:gd name="connsiteX37" fmla="*/ 1374769 w 2481206"/>
              <a:gd name="connsiteY37" fmla="*/ 995083 h 1399439"/>
              <a:gd name="connsiteX38" fmla="*/ 1401663 w 2481206"/>
              <a:gd name="connsiteY38" fmla="*/ 1013012 h 1399439"/>
              <a:gd name="connsiteX39" fmla="*/ 1428557 w 2481206"/>
              <a:gd name="connsiteY39" fmla="*/ 1021977 h 1399439"/>
              <a:gd name="connsiteX40" fmla="*/ 1464416 w 2481206"/>
              <a:gd name="connsiteY40" fmla="*/ 1039906 h 1399439"/>
              <a:gd name="connsiteX41" fmla="*/ 1491310 w 2481206"/>
              <a:gd name="connsiteY41" fmla="*/ 1048871 h 1399439"/>
              <a:gd name="connsiteX42" fmla="*/ 1518204 w 2481206"/>
              <a:gd name="connsiteY42" fmla="*/ 1066800 h 1399439"/>
              <a:gd name="connsiteX43" fmla="*/ 1580957 w 2481206"/>
              <a:gd name="connsiteY43" fmla="*/ 1084730 h 1399439"/>
              <a:gd name="connsiteX44" fmla="*/ 1607851 w 2481206"/>
              <a:gd name="connsiteY44" fmla="*/ 1102659 h 1399439"/>
              <a:gd name="connsiteX45" fmla="*/ 1643710 w 2481206"/>
              <a:gd name="connsiteY45" fmla="*/ 1111624 h 1399439"/>
              <a:gd name="connsiteX46" fmla="*/ 1679569 w 2481206"/>
              <a:gd name="connsiteY46" fmla="*/ 1129553 h 1399439"/>
              <a:gd name="connsiteX47" fmla="*/ 1760251 w 2481206"/>
              <a:gd name="connsiteY47" fmla="*/ 1156447 h 1399439"/>
              <a:gd name="connsiteX48" fmla="*/ 1787145 w 2481206"/>
              <a:gd name="connsiteY48" fmla="*/ 1165412 h 1399439"/>
              <a:gd name="connsiteX49" fmla="*/ 1858863 w 2481206"/>
              <a:gd name="connsiteY49" fmla="*/ 1192306 h 1399439"/>
              <a:gd name="connsiteX50" fmla="*/ 1912651 w 2481206"/>
              <a:gd name="connsiteY50" fmla="*/ 1210236 h 1399439"/>
              <a:gd name="connsiteX51" fmla="*/ 1984369 w 2481206"/>
              <a:gd name="connsiteY51" fmla="*/ 1228165 h 1399439"/>
              <a:gd name="connsiteX52" fmla="*/ 2011263 w 2481206"/>
              <a:gd name="connsiteY52" fmla="*/ 1237130 h 1399439"/>
              <a:gd name="connsiteX53" fmla="*/ 2100910 w 2481206"/>
              <a:gd name="connsiteY53" fmla="*/ 1255059 h 1399439"/>
              <a:gd name="connsiteX54" fmla="*/ 2154698 w 2481206"/>
              <a:gd name="connsiteY54" fmla="*/ 1272989 h 1399439"/>
              <a:gd name="connsiteX55" fmla="*/ 2181592 w 2481206"/>
              <a:gd name="connsiteY55" fmla="*/ 1281953 h 1399439"/>
              <a:gd name="connsiteX56" fmla="*/ 2253310 w 2481206"/>
              <a:gd name="connsiteY56" fmla="*/ 1317812 h 1399439"/>
              <a:gd name="connsiteX57" fmla="*/ 2307098 w 2481206"/>
              <a:gd name="connsiteY57" fmla="*/ 1344706 h 1399439"/>
              <a:gd name="connsiteX58" fmla="*/ 2333992 w 2481206"/>
              <a:gd name="connsiteY58" fmla="*/ 1362636 h 1399439"/>
              <a:gd name="connsiteX59" fmla="*/ 2369851 w 2481206"/>
              <a:gd name="connsiteY59" fmla="*/ 1371600 h 1399439"/>
              <a:gd name="connsiteX60" fmla="*/ 2396745 w 2481206"/>
              <a:gd name="connsiteY60" fmla="*/ 1380565 h 1399439"/>
              <a:gd name="connsiteX61" fmla="*/ 2441569 w 2481206"/>
              <a:gd name="connsiteY61" fmla="*/ 1389530 h 1399439"/>
              <a:gd name="connsiteX62" fmla="*/ 2477428 w 2481206"/>
              <a:gd name="connsiteY62" fmla="*/ 1398494 h 1399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2481206" h="1399439">
                <a:moveTo>
                  <a:pt x="12134" y="0"/>
                </a:moveTo>
                <a:cubicBezTo>
                  <a:pt x="18110" y="17930"/>
                  <a:pt x="16699" y="40425"/>
                  <a:pt x="30063" y="53789"/>
                </a:cubicBezTo>
                <a:cubicBezTo>
                  <a:pt x="123321" y="147047"/>
                  <a:pt x="0" y="20210"/>
                  <a:pt x="74886" y="107577"/>
                </a:cubicBezTo>
                <a:cubicBezTo>
                  <a:pt x="85887" y="120412"/>
                  <a:pt x="98792" y="131483"/>
                  <a:pt x="110745" y="143436"/>
                </a:cubicBezTo>
                <a:cubicBezTo>
                  <a:pt x="116722" y="149412"/>
                  <a:pt x="123987" y="154332"/>
                  <a:pt x="128675" y="161365"/>
                </a:cubicBezTo>
                <a:cubicBezTo>
                  <a:pt x="134651" y="170330"/>
                  <a:pt x="138986" y="180640"/>
                  <a:pt x="146604" y="188259"/>
                </a:cubicBezTo>
                <a:cubicBezTo>
                  <a:pt x="154223" y="195878"/>
                  <a:pt x="165389" y="199094"/>
                  <a:pt x="173498" y="206189"/>
                </a:cubicBezTo>
                <a:cubicBezTo>
                  <a:pt x="189400" y="220103"/>
                  <a:pt x="206601" y="233431"/>
                  <a:pt x="218322" y="251012"/>
                </a:cubicBezTo>
                <a:cubicBezTo>
                  <a:pt x="224298" y="259977"/>
                  <a:pt x="227838" y="271175"/>
                  <a:pt x="236251" y="277906"/>
                </a:cubicBezTo>
                <a:cubicBezTo>
                  <a:pt x="243630" y="283809"/>
                  <a:pt x="254180" y="283883"/>
                  <a:pt x="263145" y="286871"/>
                </a:cubicBezTo>
                <a:cubicBezTo>
                  <a:pt x="275098" y="298824"/>
                  <a:pt x="289627" y="308665"/>
                  <a:pt x="299004" y="322730"/>
                </a:cubicBezTo>
                <a:cubicBezTo>
                  <a:pt x="304981" y="331695"/>
                  <a:pt x="308521" y="342893"/>
                  <a:pt x="316934" y="349624"/>
                </a:cubicBezTo>
                <a:cubicBezTo>
                  <a:pt x="324313" y="355527"/>
                  <a:pt x="334863" y="355601"/>
                  <a:pt x="343828" y="358589"/>
                </a:cubicBezTo>
                <a:cubicBezTo>
                  <a:pt x="349804" y="367554"/>
                  <a:pt x="354139" y="377865"/>
                  <a:pt x="361757" y="385483"/>
                </a:cubicBezTo>
                <a:cubicBezTo>
                  <a:pt x="379134" y="402860"/>
                  <a:pt x="393673" y="405086"/>
                  <a:pt x="415545" y="412377"/>
                </a:cubicBezTo>
                <a:lnTo>
                  <a:pt x="451404" y="448236"/>
                </a:lnTo>
                <a:cubicBezTo>
                  <a:pt x="457381" y="454212"/>
                  <a:pt x="462301" y="461477"/>
                  <a:pt x="469334" y="466165"/>
                </a:cubicBezTo>
                <a:cubicBezTo>
                  <a:pt x="552110" y="521348"/>
                  <a:pt x="450288" y="450928"/>
                  <a:pt x="514157" y="502024"/>
                </a:cubicBezTo>
                <a:cubicBezTo>
                  <a:pt x="522570" y="508755"/>
                  <a:pt x="532638" y="513222"/>
                  <a:pt x="541051" y="519953"/>
                </a:cubicBezTo>
                <a:cubicBezTo>
                  <a:pt x="547651" y="525233"/>
                  <a:pt x="552488" y="532472"/>
                  <a:pt x="558981" y="537883"/>
                </a:cubicBezTo>
                <a:cubicBezTo>
                  <a:pt x="570459" y="547448"/>
                  <a:pt x="582681" y="556093"/>
                  <a:pt x="594839" y="564777"/>
                </a:cubicBezTo>
                <a:cubicBezTo>
                  <a:pt x="603607" y="571039"/>
                  <a:pt x="613321" y="575975"/>
                  <a:pt x="621734" y="582706"/>
                </a:cubicBezTo>
                <a:cubicBezTo>
                  <a:pt x="628334" y="587986"/>
                  <a:pt x="632901" y="595565"/>
                  <a:pt x="639663" y="600636"/>
                </a:cubicBezTo>
                <a:cubicBezTo>
                  <a:pt x="688981" y="637625"/>
                  <a:pt x="678417" y="631482"/>
                  <a:pt x="720345" y="645459"/>
                </a:cubicBezTo>
                <a:cubicBezTo>
                  <a:pt x="765778" y="690892"/>
                  <a:pt x="706979" y="637438"/>
                  <a:pt x="765169" y="672353"/>
                </a:cubicBezTo>
                <a:cubicBezTo>
                  <a:pt x="772417" y="676702"/>
                  <a:pt x="776336" y="685212"/>
                  <a:pt x="783098" y="690283"/>
                </a:cubicBezTo>
                <a:cubicBezTo>
                  <a:pt x="800337" y="703212"/>
                  <a:pt x="821649" y="710904"/>
                  <a:pt x="836886" y="726141"/>
                </a:cubicBezTo>
                <a:cubicBezTo>
                  <a:pt x="842863" y="732118"/>
                  <a:pt x="847568" y="739722"/>
                  <a:pt x="854816" y="744071"/>
                </a:cubicBezTo>
                <a:cubicBezTo>
                  <a:pt x="862919" y="748933"/>
                  <a:pt x="873450" y="748447"/>
                  <a:pt x="881710" y="753036"/>
                </a:cubicBezTo>
                <a:cubicBezTo>
                  <a:pt x="974186" y="804411"/>
                  <a:pt x="901538" y="777573"/>
                  <a:pt x="962392" y="797859"/>
                </a:cubicBezTo>
                <a:cubicBezTo>
                  <a:pt x="1002619" y="838086"/>
                  <a:pt x="954846" y="795659"/>
                  <a:pt x="1007216" y="824753"/>
                </a:cubicBezTo>
                <a:cubicBezTo>
                  <a:pt x="1026053" y="835218"/>
                  <a:pt x="1040561" y="853798"/>
                  <a:pt x="1061004" y="860612"/>
                </a:cubicBezTo>
                <a:cubicBezTo>
                  <a:pt x="1069969" y="863600"/>
                  <a:pt x="1079446" y="865351"/>
                  <a:pt x="1087898" y="869577"/>
                </a:cubicBezTo>
                <a:cubicBezTo>
                  <a:pt x="1097535" y="874395"/>
                  <a:pt x="1105437" y="882161"/>
                  <a:pt x="1114792" y="887506"/>
                </a:cubicBezTo>
                <a:cubicBezTo>
                  <a:pt x="1190073" y="930524"/>
                  <a:pt x="1116074" y="886459"/>
                  <a:pt x="1177545" y="914400"/>
                </a:cubicBezTo>
                <a:cubicBezTo>
                  <a:pt x="1201877" y="925460"/>
                  <a:pt x="1223907" y="941807"/>
                  <a:pt x="1249263" y="950259"/>
                </a:cubicBezTo>
                <a:cubicBezTo>
                  <a:pt x="1287846" y="963120"/>
                  <a:pt x="1266990" y="956932"/>
                  <a:pt x="1312016" y="968189"/>
                </a:cubicBezTo>
                <a:cubicBezTo>
                  <a:pt x="1379534" y="1013200"/>
                  <a:pt x="1293724" y="960350"/>
                  <a:pt x="1374769" y="995083"/>
                </a:cubicBezTo>
                <a:cubicBezTo>
                  <a:pt x="1384672" y="999327"/>
                  <a:pt x="1392026" y="1008194"/>
                  <a:pt x="1401663" y="1013012"/>
                </a:cubicBezTo>
                <a:cubicBezTo>
                  <a:pt x="1410115" y="1017238"/>
                  <a:pt x="1419871" y="1018255"/>
                  <a:pt x="1428557" y="1021977"/>
                </a:cubicBezTo>
                <a:cubicBezTo>
                  <a:pt x="1440840" y="1027241"/>
                  <a:pt x="1452133" y="1034642"/>
                  <a:pt x="1464416" y="1039906"/>
                </a:cubicBezTo>
                <a:cubicBezTo>
                  <a:pt x="1473102" y="1043628"/>
                  <a:pt x="1482858" y="1044645"/>
                  <a:pt x="1491310" y="1048871"/>
                </a:cubicBezTo>
                <a:cubicBezTo>
                  <a:pt x="1500947" y="1053689"/>
                  <a:pt x="1508301" y="1062556"/>
                  <a:pt x="1518204" y="1066800"/>
                </a:cubicBezTo>
                <a:cubicBezTo>
                  <a:pt x="1558419" y="1084035"/>
                  <a:pt x="1546064" y="1067284"/>
                  <a:pt x="1580957" y="1084730"/>
                </a:cubicBezTo>
                <a:cubicBezTo>
                  <a:pt x="1590594" y="1089548"/>
                  <a:pt x="1597948" y="1098415"/>
                  <a:pt x="1607851" y="1102659"/>
                </a:cubicBezTo>
                <a:cubicBezTo>
                  <a:pt x="1619176" y="1107512"/>
                  <a:pt x="1632174" y="1107298"/>
                  <a:pt x="1643710" y="1111624"/>
                </a:cubicBezTo>
                <a:cubicBezTo>
                  <a:pt x="1656223" y="1116316"/>
                  <a:pt x="1667161" y="1124590"/>
                  <a:pt x="1679569" y="1129553"/>
                </a:cubicBezTo>
                <a:cubicBezTo>
                  <a:pt x="1679611" y="1129570"/>
                  <a:pt x="1746782" y="1151957"/>
                  <a:pt x="1760251" y="1156447"/>
                </a:cubicBezTo>
                <a:cubicBezTo>
                  <a:pt x="1769216" y="1159435"/>
                  <a:pt x="1779282" y="1160170"/>
                  <a:pt x="1787145" y="1165412"/>
                </a:cubicBezTo>
                <a:cubicBezTo>
                  <a:pt x="1833948" y="1196614"/>
                  <a:pt x="1793247" y="1174410"/>
                  <a:pt x="1858863" y="1192306"/>
                </a:cubicBezTo>
                <a:cubicBezTo>
                  <a:pt x="1877096" y="1197279"/>
                  <a:pt x="1894316" y="1205652"/>
                  <a:pt x="1912651" y="1210236"/>
                </a:cubicBezTo>
                <a:cubicBezTo>
                  <a:pt x="1936557" y="1216212"/>
                  <a:pt x="1960992" y="1220372"/>
                  <a:pt x="1984369" y="1228165"/>
                </a:cubicBezTo>
                <a:cubicBezTo>
                  <a:pt x="1993334" y="1231153"/>
                  <a:pt x="2002177" y="1234534"/>
                  <a:pt x="2011263" y="1237130"/>
                </a:cubicBezTo>
                <a:cubicBezTo>
                  <a:pt x="2115563" y="1266929"/>
                  <a:pt x="1960015" y="1219834"/>
                  <a:pt x="2100910" y="1255059"/>
                </a:cubicBezTo>
                <a:cubicBezTo>
                  <a:pt x="2119245" y="1259643"/>
                  <a:pt x="2136769" y="1267013"/>
                  <a:pt x="2154698" y="1272989"/>
                </a:cubicBezTo>
                <a:lnTo>
                  <a:pt x="2181592" y="1281953"/>
                </a:lnTo>
                <a:cubicBezTo>
                  <a:pt x="2240526" y="1340887"/>
                  <a:pt x="2129700" y="1235407"/>
                  <a:pt x="2253310" y="1317812"/>
                </a:cubicBezTo>
                <a:cubicBezTo>
                  <a:pt x="2330393" y="1369200"/>
                  <a:pt x="2232859" y="1307585"/>
                  <a:pt x="2307098" y="1344706"/>
                </a:cubicBezTo>
                <a:cubicBezTo>
                  <a:pt x="2316735" y="1349525"/>
                  <a:pt x="2324089" y="1358392"/>
                  <a:pt x="2333992" y="1362636"/>
                </a:cubicBezTo>
                <a:cubicBezTo>
                  <a:pt x="2345317" y="1367489"/>
                  <a:pt x="2358004" y="1368215"/>
                  <a:pt x="2369851" y="1371600"/>
                </a:cubicBezTo>
                <a:cubicBezTo>
                  <a:pt x="2378937" y="1374196"/>
                  <a:pt x="2387578" y="1378273"/>
                  <a:pt x="2396745" y="1380565"/>
                </a:cubicBezTo>
                <a:cubicBezTo>
                  <a:pt x="2411527" y="1384261"/>
                  <a:pt x="2426787" y="1385835"/>
                  <a:pt x="2441569" y="1389530"/>
                </a:cubicBezTo>
                <a:cubicBezTo>
                  <a:pt x="2481206" y="1399439"/>
                  <a:pt x="2455880" y="1398494"/>
                  <a:pt x="2477428" y="1398494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1547664" y="2132856"/>
            <a:ext cx="6840760" cy="3960440"/>
          </a:xfrm>
          <a:custGeom>
            <a:avLst/>
            <a:gdLst>
              <a:gd name="connsiteX0" fmla="*/ 9167 w 3801238"/>
              <a:gd name="connsiteY0" fmla="*/ 2494 h 2207812"/>
              <a:gd name="connsiteX1" fmla="*/ 45026 w 3801238"/>
              <a:gd name="connsiteY1" fmla="*/ 56282 h 2207812"/>
              <a:gd name="connsiteX2" fmla="*/ 53991 w 3801238"/>
              <a:gd name="connsiteY2" fmla="*/ 83177 h 2207812"/>
              <a:gd name="connsiteX3" fmla="*/ 80885 w 3801238"/>
              <a:gd name="connsiteY3" fmla="*/ 110071 h 2207812"/>
              <a:gd name="connsiteX4" fmla="*/ 98814 w 3801238"/>
              <a:gd name="connsiteY4" fmla="*/ 136965 h 2207812"/>
              <a:gd name="connsiteX5" fmla="*/ 134673 w 3801238"/>
              <a:gd name="connsiteY5" fmla="*/ 172824 h 2207812"/>
              <a:gd name="connsiteX6" fmla="*/ 152602 w 3801238"/>
              <a:gd name="connsiteY6" fmla="*/ 199718 h 2207812"/>
              <a:gd name="connsiteX7" fmla="*/ 188461 w 3801238"/>
              <a:gd name="connsiteY7" fmla="*/ 235577 h 2207812"/>
              <a:gd name="connsiteX8" fmla="*/ 233285 w 3801238"/>
              <a:gd name="connsiteY8" fmla="*/ 280400 h 2207812"/>
              <a:gd name="connsiteX9" fmla="*/ 260179 w 3801238"/>
              <a:gd name="connsiteY9" fmla="*/ 307294 h 2207812"/>
              <a:gd name="connsiteX10" fmla="*/ 296038 w 3801238"/>
              <a:gd name="connsiteY10" fmla="*/ 352118 h 2207812"/>
              <a:gd name="connsiteX11" fmla="*/ 322932 w 3801238"/>
              <a:gd name="connsiteY11" fmla="*/ 370047 h 2207812"/>
              <a:gd name="connsiteX12" fmla="*/ 358791 w 3801238"/>
              <a:gd name="connsiteY12" fmla="*/ 414871 h 2207812"/>
              <a:gd name="connsiteX13" fmla="*/ 385685 w 3801238"/>
              <a:gd name="connsiteY13" fmla="*/ 432800 h 2207812"/>
              <a:gd name="connsiteX14" fmla="*/ 421544 w 3801238"/>
              <a:gd name="connsiteY14" fmla="*/ 477624 h 2207812"/>
              <a:gd name="connsiteX15" fmla="*/ 448438 w 3801238"/>
              <a:gd name="connsiteY15" fmla="*/ 495553 h 2207812"/>
              <a:gd name="connsiteX16" fmla="*/ 484297 w 3801238"/>
              <a:gd name="connsiteY16" fmla="*/ 540377 h 2207812"/>
              <a:gd name="connsiteX17" fmla="*/ 511191 w 3801238"/>
              <a:gd name="connsiteY17" fmla="*/ 549341 h 2207812"/>
              <a:gd name="connsiteX18" fmla="*/ 556014 w 3801238"/>
              <a:gd name="connsiteY18" fmla="*/ 594165 h 2207812"/>
              <a:gd name="connsiteX19" fmla="*/ 636697 w 3801238"/>
              <a:gd name="connsiteY19" fmla="*/ 647953 h 2207812"/>
              <a:gd name="connsiteX20" fmla="*/ 663591 w 3801238"/>
              <a:gd name="connsiteY20" fmla="*/ 665882 h 2207812"/>
              <a:gd name="connsiteX21" fmla="*/ 717379 w 3801238"/>
              <a:gd name="connsiteY21" fmla="*/ 710706 h 2207812"/>
              <a:gd name="connsiteX22" fmla="*/ 753238 w 3801238"/>
              <a:gd name="connsiteY22" fmla="*/ 737600 h 2207812"/>
              <a:gd name="connsiteX23" fmla="*/ 789097 w 3801238"/>
              <a:gd name="connsiteY23" fmla="*/ 755530 h 2207812"/>
              <a:gd name="connsiteX24" fmla="*/ 842885 w 3801238"/>
              <a:gd name="connsiteY24" fmla="*/ 782424 h 2207812"/>
              <a:gd name="connsiteX25" fmla="*/ 914602 w 3801238"/>
              <a:gd name="connsiteY25" fmla="*/ 818282 h 2207812"/>
              <a:gd name="connsiteX26" fmla="*/ 932532 w 3801238"/>
              <a:gd name="connsiteY26" fmla="*/ 836212 h 2207812"/>
              <a:gd name="connsiteX27" fmla="*/ 995285 w 3801238"/>
              <a:gd name="connsiteY27" fmla="*/ 863106 h 2207812"/>
              <a:gd name="connsiteX28" fmla="*/ 1022179 w 3801238"/>
              <a:gd name="connsiteY28" fmla="*/ 881035 h 2207812"/>
              <a:gd name="connsiteX29" fmla="*/ 1075967 w 3801238"/>
              <a:gd name="connsiteY29" fmla="*/ 898965 h 2207812"/>
              <a:gd name="connsiteX30" fmla="*/ 1165614 w 3801238"/>
              <a:gd name="connsiteY30" fmla="*/ 943788 h 2207812"/>
              <a:gd name="connsiteX31" fmla="*/ 1246297 w 3801238"/>
              <a:gd name="connsiteY31" fmla="*/ 979647 h 2207812"/>
              <a:gd name="connsiteX32" fmla="*/ 1344908 w 3801238"/>
              <a:gd name="connsiteY32" fmla="*/ 1024471 h 2207812"/>
              <a:gd name="connsiteX33" fmla="*/ 1371802 w 3801238"/>
              <a:gd name="connsiteY33" fmla="*/ 1051365 h 2207812"/>
              <a:gd name="connsiteX34" fmla="*/ 1434555 w 3801238"/>
              <a:gd name="connsiteY34" fmla="*/ 1069294 h 2207812"/>
              <a:gd name="connsiteX35" fmla="*/ 1497308 w 3801238"/>
              <a:gd name="connsiteY35" fmla="*/ 1105153 h 2207812"/>
              <a:gd name="connsiteX36" fmla="*/ 1524202 w 3801238"/>
              <a:gd name="connsiteY36" fmla="*/ 1114118 h 2207812"/>
              <a:gd name="connsiteX37" fmla="*/ 1586955 w 3801238"/>
              <a:gd name="connsiteY37" fmla="*/ 1141012 h 2207812"/>
              <a:gd name="connsiteX38" fmla="*/ 1649708 w 3801238"/>
              <a:gd name="connsiteY38" fmla="*/ 1176871 h 2207812"/>
              <a:gd name="connsiteX39" fmla="*/ 1676602 w 3801238"/>
              <a:gd name="connsiteY39" fmla="*/ 1185835 h 2207812"/>
              <a:gd name="connsiteX40" fmla="*/ 1694532 w 3801238"/>
              <a:gd name="connsiteY40" fmla="*/ 1203765 h 2207812"/>
              <a:gd name="connsiteX41" fmla="*/ 1748320 w 3801238"/>
              <a:gd name="connsiteY41" fmla="*/ 1221694 h 2207812"/>
              <a:gd name="connsiteX42" fmla="*/ 1775214 w 3801238"/>
              <a:gd name="connsiteY42" fmla="*/ 1230659 h 2207812"/>
              <a:gd name="connsiteX43" fmla="*/ 1846932 w 3801238"/>
              <a:gd name="connsiteY43" fmla="*/ 1248588 h 2207812"/>
              <a:gd name="connsiteX44" fmla="*/ 1900720 w 3801238"/>
              <a:gd name="connsiteY44" fmla="*/ 1275482 h 2207812"/>
              <a:gd name="connsiteX45" fmla="*/ 1954508 w 3801238"/>
              <a:gd name="connsiteY45" fmla="*/ 1293412 h 2207812"/>
              <a:gd name="connsiteX46" fmla="*/ 2017261 w 3801238"/>
              <a:gd name="connsiteY46" fmla="*/ 1329271 h 2207812"/>
              <a:gd name="connsiteX47" fmla="*/ 2080014 w 3801238"/>
              <a:gd name="connsiteY47" fmla="*/ 1347200 h 2207812"/>
              <a:gd name="connsiteX48" fmla="*/ 2106908 w 3801238"/>
              <a:gd name="connsiteY48" fmla="*/ 1356165 h 2207812"/>
              <a:gd name="connsiteX49" fmla="*/ 2160697 w 3801238"/>
              <a:gd name="connsiteY49" fmla="*/ 1383059 h 2207812"/>
              <a:gd name="connsiteX50" fmla="*/ 2214485 w 3801238"/>
              <a:gd name="connsiteY50" fmla="*/ 1400988 h 2207812"/>
              <a:gd name="connsiteX51" fmla="*/ 2250344 w 3801238"/>
              <a:gd name="connsiteY51" fmla="*/ 1409953 h 2207812"/>
              <a:gd name="connsiteX52" fmla="*/ 2295167 w 3801238"/>
              <a:gd name="connsiteY52" fmla="*/ 1418918 h 2207812"/>
              <a:gd name="connsiteX53" fmla="*/ 2348955 w 3801238"/>
              <a:gd name="connsiteY53" fmla="*/ 1436847 h 2207812"/>
              <a:gd name="connsiteX54" fmla="*/ 2429638 w 3801238"/>
              <a:gd name="connsiteY54" fmla="*/ 1463741 h 2207812"/>
              <a:gd name="connsiteX55" fmla="*/ 2456532 w 3801238"/>
              <a:gd name="connsiteY55" fmla="*/ 1472706 h 2207812"/>
              <a:gd name="connsiteX56" fmla="*/ 2492391 w 3801238"/>
              <a:gd name="connsiteY56" fmla="*/ 1481671 h 2207812"/>
              <a:gd name="connsiteX57" fmla="*/ 2546179 w 3801238"/>
              <a:gd name="connsiteY57" fmla="*/ 1499600 h 2207812"/>
              <a:gd name="connsiteX58" fmla="*/ 2591002 w 3801238"/>
              <a:gd name="connsiteY58" fmla="*/ 1508565 h 2207812"/>
              <a:gd name="connsiteX59" fmla="*/ 2671685 w 3801238"/>
              <a:gd name="connsiteY59" fmla="*/ 1535459 h 2207812"/>
              <a:gd name="connsiteX60" fmla="*/ 2752367 w 3801238"/>
              <a:gd name="connsiteY60" fmla="*/ 1562353 h 2207812"/>
              <a:gd name="connsiteX61" fmla="*/ 2779261 w 3801238"/>
              <a:gd name="connsiteY61" fmla="*/ 1571318 h 2207812"/>
              <a:gd name="connsiteX62" fmla="*/ 2859944 w 3801238"/>
              <a:gd name="connsiteY62" fmla="*/ 1607177 h 2207812"/>
              <a:gd name="connsiteX63" fmla="*/ 2940626 w 3801238"/>
              <a:gd name="connsiteY63" fmla="*/ 1634071 h 2207812"/>
              <a:gd name="connsiteX64" fmla="*/ 2967520 w 3801238"/>
              <a:gd name="connsiteY64" fmla="*/ 1643035 h 2207812"/>
              <a:gd name="connsiteX65" fmla="*/ 2994414 w 3801238"/>
              <a:gd name="connsiteY65" fmla="*/ 1660965 h 2207812"/>
              <a:gd name="connsiteX66" fmla="*/ 3048202 w 3801238"/>
              <a:gd name="connsiteY66" fmla="*/ 1678894 h 2207812"/>
              <a:gd name="connsiteX67" fmla="*/ 3093026 w 3801238"/>
              <a:gd name="connsiteY67" fmla="*/ 1714753 h 2207812"/>
              <a:gd name="connsiteX68" fmla="*/ 3119920 w 3801238"/>
              <a:gd name="connsiteY68" fmla="*/ 1723718 h 2207812"/>
              <a:gd name="connsiteX69" fmla="*/ 3173708 w 3801238"/>
              <a:gd name="connsiteY69" fmla="*/ 1759577 h 2207812"/>
              <a:gd name="connsiteX70" fmla="*/ 3191638 w 3801238"/>
              <a:gd name="connsiteY70" fmla="*/ 1777506 h 2207812"/>
              <a:gd name="connsiteX71" fmla="*/ 3218532 w 3801238"/>
              <a:gd name="connsiteY71" fmla="*/ 1795435 h 2207812"/>
              <a:gd name="connsiteX72" fmla="*/ 3254391 w 3801238"/>
              <a:gd name="connsiteY72" fmla="*/ 1831294 h 2207812"/>
              <a:gd name="connsiteX73" fmla="*/ 3272320 w 3801238"/>
              <a:gd name="connsiteY73" fmla="*/ 1849224 h 2207812"/>
              <a:gd name="connsiteX74" fmla="*/ 3299214 w 3801238"/>
              <a:gd name="connsiteY74" fmla="*/ 1867153 h 2207812"/>
              <a:gd name="connsiteX75" fmla="*/ 3335073 w 3801238"/>
              <a:gd name="connsiteY75" fmla="*/ 1903012 h 2207812"/>
              <a:gd name="connsiteX76" fmla="*/ 3361967 w 3801238"/>
              <a:gd name="connsiteY76" fmla="*/ 1929906 h 2207812"/>
              <a:gd name="connsiteX77" fmla="*/ 3388861 w 3801238"/>
              <a:gd name="connsiteY77" fmla="*/ 1947835 h 2207812"/>
              <a:gd name="connsiteX78" fmla="*/ 3406791 w 3801238"/>
              <a:gd name="connsiteY78" fmla="*/ 1965765 h 2207812"/>
              <a:gd name="connsiteX79" fmla="*/ 3487473 w 3801238"/>
              <a:gd name="connsiteY79" fmla="*/ 2019553 h 2207812"/>
              <a:gd name="connsiteX80" fmla="*/ 3514367 w 3801238"/>
              <a:gd name="connsiteY80" fmla="*/ 2037482 h 2207812"/>
              <a:gd name="connsiteX81" fmla="*/ 3532297 w 3801238"/>
              <a:gd name="connsiteY81" fmla="*/ 2055412 h 2207812"/>
              <a:gd name="connsiteX82" fmla="*/ 3559191 w 3801238"/>
              <a:gd name="connsiteY82" fmla="*/ 2064377 h 2207812"/>
              <a:gd name="connsiteX83" fmla="*/ 3612979 w 3801238"/>
              <a:gd name="connsiteY83" fmla="*/ 2100235 h 2207812"/>
              <a:gd name="connsiteX84" fmla="*/ 3657802 w 3801238"/>
              <a:gd name="connsiteY84" fmla="*/ 2127130 h 2207812"/>
              <a:gd name="connsiteX85" fmla="*/ 3702626 w 3801238"/>
              <a:gd name="connsiteY85" fmla="*/ 2154024 h 2207812"/>
              <a:gd name="connsiteX86" fmla="*/ 3756414 w 3801238"/>
              <a:gd name="connsiteY86" fmla="*/ 2189882 h 2207812"/>
              <a:gd name="connsiteX87" fmla="*/ 3801238 w 3801238"/>
              <a:gd name="connsiteY87" fmla="*/ 2207812 h 2207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3801238" h="2207812">
                <a:moveTo>
                  <a:pt x="9167" y="2494"/>
                </a:moveTo>
                <a:cubicBezTo>
                  <a:pt x="29756" y="84849"/>
                  <a:pt x="0" y="0"/>
                  <a:pt x="45026" y="56282"/>
                </a:cubicBezTo>
                <a:cubicBezTo>
                  <a:pt x="50929" y="63661"/>
                  <a:pt x="48749" y="75314"/>
                  <a:pt x="53991" y="83177"/>
                </a:cubicBezTo>
                <a:cubicBezTo>
                  <a:pt x="61023" y="93726"/>
                  <a:pt x="72769" y="100331"/>
                  <a:pt x="80885" y="110071"/>
                </a:cubicBezTo>
                <a:cubicBezTo>
                  <a:pt x="87782" y="118348"/>
                  <a:pt x="91802" y="128785"/>
                  <a:pt x="98814" y="136965"/>
                </a:cubicBezTo>
                <a:cubicBezTo>
                  <a:pt x="109815" y="149800"/>
                  <a:pt x="125296" y="158759"/>
                  <a:pt x="134673" y="172824"/>
                </a:cubicBezTo>
                <a:cubicBezTo>
                  <a:pt x="140649" y="181789"/>
                  <a:pt x="145590" y="191538"/>
                  <a:pt x="152602" y="199718"/>
                </a:cubicBezTo>
                <a:cubicBezTo>
                  <a:pt x="163603" y="212553"/>
                  <a:pt x="176508" y="223624"/>
                  <a:pt x="188461" y="235577"/>
                </a:cubicBezTo>
                <a:lnTo>
                  <a:pt x="233285" y="280400"/>
                </a:lnTo>
                <a:cubicBezTo>
                  <a:pt x="242250" y="289365"/>
                  <a:pt x="253147" y="296745"/>
                  <a:pt x="260179" y="307294"/>
                </a:cubicBezTo>
                <a:cubicBezTo>
                  <a:pt x="273492" y="327264"/>
                  <a:pt x="277789" y="337519"/>
                  <a:pt x="296038" y="352118"/>
                </a:cubicBezTo>
                <a:cubicBezTo>
                  <a:pt x="304451" y="358849"/>
                  <a:pt x="313967" y="364071"/>
                  <a:pt x="322932" y="370047"/>
                </a:cubicBezTo>
                <a:cubicBezTo>
                  <a:pt x="336245" y="390017"/>
                  <a:pt x="340542" y="400272"/>
                  <a:pt x="358791" y="414871"/>
                </a:cubicBezTo>
                <a:cubicBezTo>
                  <a:pt x="367204" y="421602"/>
                  <a:pt x="376720" y="426824"/>
                  <a:pt x="385685" y="432800"/>
                </a:cubicBezTo>
                <a:cubicBezTo>
                  <a:pt x="398998" y="452770"/>
                  <a:pt x="403295" y="463025"/>
                  <a:pt x="421544" y="477624"/>
                </a:cubicBezTo>
                <a:cubicBezTo>
                  <a:pt x="429957" y="484355"/>
                  <a:pt x="439473" y="489577"/>
                  <a:pt x="448438" y="495553"/>
                </a:cubicBezTo>
                <a:cubicBezTo>
                  <a:pt x="456582" y="507769"/>
                  <a:pt x="470103" y="531861"/>
                  <a:pt x="484297" y="540377"/>
                </a:cubicBezTo>
                <a:cubicBezTo>
                  <a:pt x="492400" y="545239"/>
                  <a:pt x="502226" y="546353"/>
                  <a:pt x="511191" y="549341"/>
                </a:cubicBezTo>
                <a:cubicBezTo>
                  <a:pt x="526132" y="564282"/>
                  <a:pt x="538433" y="582444"/>
                  <a:pt x="556014" y="594165"/>
                </a:cubicBezTo>
                <a:lnTo>
                  <a:pt x="636697" y="647953"/>
                </a:lnTo>
                <a:cubicBezTo>
                  <a:pt x="645662" y="653929"/>
                  <a:pt x="655973" y="658263"/>
                  <a:pt x="663591" y="665882"/>
                </a:cubicBezTo>
                <a:cubicBezTo>
                  <a:pt x="705446" y="707739"/>
                  <a:pt x="673696" y="679504"/>
                  <a:pt x="717379" y="710706"/>
                </a:cubicBezTo>
                <a:cubicBezTo>
                  <a:pt x="729537" y="719390"/>
                  <a:pt x="740568" y="729681"/>
                  <a:pt x="753238" y="737600"/>
                </a:cubicBezTo>
                <a:cubicBezTo>
                  <a:pt x="764571" y="744683"/>
                  <a:pt x="777494" y="748900"/>
                  <a:pt x="789097" y="755530"/>
                </a:cubicBezTo>
                <a:cubicBezTo>
                  <a:pt x="837755" y="783335"/>
                  <a:pt x="793578" y="765988"/>
                  <a:pt x="842885" y="782424"/>
                </a:cubicBezTo>
                <a:cubicBezTo>
                  <a:pt x="949669" y="862512"/>
                  <a:pt x="813892" y="767927"/>
                  <a:pt x="914602" y="818282"/>
                </a:cubicBezTo>
                <a:cubicBezTo>
                  <a:pt x="922162" y="822062"/>
                  <a:pt x="925499" y="831524"/>
                  <a:pt x="932532" y="836212"/>
                </a:cubicBezTo>
                <a:cubicBezTo>
                  <a:pt x="988489" y="873517"/>
                  <a:pt x="947478" y="839202"/>
                  <a:pt x="995285" y="863106"/>
                </a:cubicBezTo>
                <a:cubicBezTo>
                  <a:pt x="1004922" y="867924"/>
                  <a:pt x="1012333" y="876659"/>
                  <a:pt x="1022179" y="881035"/>
                </a:cubicBezTo>
                <a:cubicBezTo>
                  <a:pt x="1039449" y="888711"/>
                  <a:pt x="1060242" y="888482"/>
                  <a:pt x="1075967" y="898965"/>
                </a:cubicBezTo>
                <a:cubicBezTo>
                  <a:pt x="1140007" y="941658"/>
                  <a:pt x="1108850" y="929598"/>
                  <a:pt x="1165614" y="943788"/>
                </a:cubicBezTo>
                <a:cubicBezTo>
                  <a:pt x="1244725" y="996531"/>
                  <a:pt x="1118276" y="915635"/>
                  <a:pt x="1246297" y="979647"/>
                </a:cubicBezTo>
                <a:cubicBezTo>
                  <a:pt x="1326466" y="1019732"/>
                  <a:pt x="1292658" y="1007054"/>
                  <a:pt x="1344908" y="1024471"/>
                </a:cubicBezTo>
                <a:cubicBezTo>
                  <a:pt x="1353873" y="1033436"/>
                  <a:pt x="1361253" y="1044333"/>
                  <a:pt x="1371802" y="1051365"/>
                </a:cubicBezTo>
                <a:cubicBezTo>
                  <a:pt x="1379520" y="1056510"/>
                  <a:pt x="1429770" y="1068098"/>
                  <a:pt x="1434555" y="1069294"/>
                </a:cubicBezTo>
                <a:cubicBezTo>
                  <a:pt x="1461567" y="1087303"/>
                  <a:pt x="1465457" y="1091503"/>
                  <a:pt x="1497308" y="1105153"/>
                </a:cubicBezTo>
                <a:cubicBezTo>
                  <a:pt x="1505994" y="1108875"/>
                  <a:pt x="1515750" y="1109892"/>
                  <a:pt x="1524202" y="1114118"/>
                </a:cubicBezTo>
                <a:cubicBezTo>
                  <a:pt x="1586111" y="1145072"/>
                  <a:pt x="1512328" y="1122354"/>
                  <a:pt x="1586955" y="1141012"/>
                </a:cubicBezTo>
                <a:cubicBezTo>
                  <a:pt x="1613962" y="1159016"/>
                  <a:pt x="1617865" y="1163224"/>
                  <a:pt x="1649708" y="1176871"/>
                </a:cubicBezTo>
                <a:cubicBezTo>
                  <a:pt x="1658393" y="1180593"/>
                  <a:pt x="1667637" y="1182847"/>
                  <a:pt x="1676602" y="1185835"/>
                </a:cubicBezTo>
                <a:cubicBezTo>
                  <a:pt x="1682579" y="1191812"/>
                  <a:pt x="1686972" y="1199985"/>
                  <a:pt x="1694532" y="1203765"/>
                </a:cubicBezTo>
                <a:cubicBezTo>
                  <a:pt x="1711436" y="1212217"/>
                  <a:pt x="1730391" y="1215718"/>
                  <a:pt x="1748320" y="1221694"/>
                </a:cubicBezTo>
                <a:cubicBezTo>
                  <a:pt x="1757285" y="1224682"/>
                  <a:pt x="1766047" y="1228367"/>
                  <a:pt x="1775214" y="1230659"/>
                </a:cubicBezTo>
                <a:cubicBezTo>
                  <a:pt x="1799120" y="1236635"/>
                  <a:pt x="1823555" y="1240795"/>
                  <a:pt x="1846932" y="1248588"/>
                </a:cubicBezTo>
                <a:cubicBezTo>
                  <a:pt x="1945015" y="1281284"/>
                  <a:pt x="1796450" y="1229139"/>
                  <a:pt x="1900720" y="1275482"/>
                </a:cubicBezTo>
                <a:cubicBezTo>
                  <a:pt x="1917990" y="1283158"/>
                  <a:pt x="1938783" y="1282929"/>
                  <a:pt x="1954508" y="1293412"/>
                </a:cubicBezTo>
                <a:cubicBezTo>
                  <a:pt x="1981515" y="1311416"/>
                  <a:pt x="1985418" y="1315624"/>
                  <a:pt x="2017261" y="1329271"/>
                </a:cubicBezTo>
                <a:cubicBezTo>
                  <a:pt x="2038748" y="1338480"/>
                  <a:pt x="2057278" y="1340704"/>
                  <a:pt x="2080014" y="1347200"/>
                </a:cubicBezTo>
                <a:cubicBezTo>
                  <a:pt x="2089100" y="1349796"/>
                  <a:pt x="2097943" y="1353177"/>
                  <a:pt x="2106908" y="1356165"/>
                </a:cubicBezTo>
                <a:cubicBezTo>
                  <a:pt x="2135709" y="1384964"/>
                  <a:pt x="2113492" y="1368897"/>
                  <a:pt x="2160697" y="1383059"/>
                </a:cubicBezTo>
                <a:cubicBezTo>
                  <a:pt x="2178799" y="1388490"/>
                  <a:pt x="2196150" y="1396404"/>
                  <a:pt x="2214485" y="1400988"/>
                </a:cubicBezTo>
                <a:cubicBezTo>
                  <a:pt x="2226438" y="1403976"/>
                  <a:pt x="2238317" y="1407280"/>
                  <a:pt x="2250344" y="1409953"/>
                </a:cubicBezTo>
                <a:cubicBezTo>
                  <a:pt x="2265218" y="1413258"/>
                  <a:pt x="2280467" y="1414909"/>
                  <a:pt x="2295167" y="1418918"/>
                </a:cubicBezTo>
                <a:cubicBezTo>
                  <a:pt x="2313400" y="1423891"/>
                  <a:pt x="2331026" y="1430871"/>
                  <a:pt x="2348955" y="1436847"/>
                </a:cubicBezTo>
                <a:lnTo>
                  <a:pt x="2429638" y="1463741"/>
                </a:lnTo>
                <a:cubicBezTo>
                  <a:pt x="2438603" y="1466729"/>
                  <a:pt x="2447365" y="1470414"/>
                  <a:pt x="2456532" y="1472706"/>
                </a:cubicBezTo>
                <a:cubicBezTo>
                  <a:pt x="2468485" y="1475694"/>
                  <a:pt x="2480590" y="1478131"/>
                  <a:pt x="2492391" y="1481671"/>
                </a:cubicBezTo>
                <a:cubicBezTo>
                  <a:pt x="2510493" y="1487102"/>
                  <a:pt x="2527647" y="1495893"/>
                  <a:pt x="2546179" y="1499600"/>
                </a:cubicBezTo>
                <a:cubicBezTo>
                  <a:pt x="2561120" y="1502588"/>
                  <a:pt x="2576302" y="1504556"/>
                  <a:pt x="2591002" y="1508565"/>
                </a:cubicBezTo>
                <a:cubicBezTo>
                  <a:pt x="2591028" y="1508572"/>
                  <a:pt x="2658225" y="1530972"/>
                  <a:pt x="2671685" y="1535459"/>
                </a:cubicBezTo>
                <a:lnTo>
                  <a:pt x="2752367" y="1562353"/>
                </a:lnTo>
                <a:cubicBezTo>
                  <a:pt x="2761332" y="1565341"/>
                  <a:pt x="2771398" y="1566076"/>
                  <a:pt x="2779261" y="1571318"/>
                </a:cubicBezTo>
                <a:cubicBezTo>
                  <a:pt x="2821879" y="1599730"/>
                  <a:pt x="2795936" y="1585841"/>
                  <a:pt x="2859944" y="1607177"/>
                </a:cubicBezTo>
                <a:lnTo>
                  <a:pt x="2940626" y="1634071"/>
                </a:lnTo>
                <a:lnTo>
                  <a:pt x="2967520" y="1643035"/>
                </a:lnTo>
                <a:cubicBezTo>
                  <a:pt x="2976485" y="1649012"/>
                  <a:pt x="2984568" y="1656589"/>
                  <a:pt x="2994414" y="1660965"/>
                </a:cubicBezTo>
                <a:cubicBezTo>
                  <a:pt x="3011684" y="1668641"/>
                  <a:pt x="3048202" y="1678894"/>
                  <a:pt x="3048202" y="1678894"/>
                </a:cubicBezTo>
                <a:cubicBezTo>
                  <a:pt x="3064879" y="1695571"/>
                  <a:pt x="3070407" y="1703444"/>
                  <a:pt x="3093026" y="1714753"/>
                </a:cubicBezTo>
                <a:cubicBezTo>
                  <a:pt x="3101478" y="1718979"/>
                  <a:pt x="3110955" y="1720730"/>
                  <a:pt x="3119920" y="1723718"/>
                </a:cubicBezTo>
                <a:cubicBezTo>
                  <a:pt x="3188304" y="1792102"/>
                  <a:pt x="3108842" y="1720658"/>
                  <a:pt x="3173708" y="1759577"/>
                </a:cubicBezTo>
                <a:cubicBezTo>
                  <a:pt x="3180956" y="1763925"/>
                  <a:pt x="3185038" y="1772226"/>
                  <a:pt x="3191638" y="1777506"/>
                </a:cubicBezTo>
                <a:cubicBezTo>
                  <a:pt x="3200051" y="1784236"/>
                  <a:pt x="3210352" y="1788423"/>
                  <a:pt x="3218532" y="1795435"/>
                </a:cubicBezTo>
                <a:cubicBezTo>
                  <a:pt x="3231367" y="1806436"/>
                  <a:pt x="3242438" y="1819341"/>
                  <a:pt x="3254391" y="1831294"/>
                </a:cubicBezTo>
                <a:cubicBezTo>
                  <a:pt x="3260367" y="1837271"/>
                  <a:pt x="3265287" y="1844536"/>
                  <a:pt x="3272320" y="1849224"/>
                </a:cubicBezTo>
                <a:cubicBezTo>
                  <a:pt x="3281285" y="1855200"/>
                  <a:pt x="3291034" y="1860141"/>
                  <a:pt x="3299214" y="1867153"/>
                </a:cubicBezTo>
                <a:cubicBezTo>
                  <a:pt x="3312049" y="1878154"/>
                  <a:pt x="3323120" y="1891059"/>
                  <a:pt x="3335073" y="1903012"/>
                </a:cubicBezTo>
                <a:cubicBezTo>
                  <a:pt x="3344038" y="1911977"/>
                  <a:pt x="3351418" y="1922874"/>
                  <a:pt x="3361967" y="1929906"/>
                </a:cubicBezTo>
                <a:cubicBezTo>
                  <a:pt x="3370932" y="1935882"/>
                  <a:pt x="3380448" y="1941104"/>
                  <a:pt x="3388861" y="1947835"/>
                </a:cubicBezTo>
                <a:cubicBezTo>
                  <a:pt x="3395461" y="1953115"/>
                  <a:pt x="3400029" y="1960694"/>
                  <a:pt x="3406791" y="1965765"/>
                </a:cubicBezTo>
                <a:cubicBezTo>
                  <a:pt x="3406805" y="1965775"/>
                  <a:pt x="3474019" y="2010584"/>
                  <a:pt x="3487473" y="2019553"/>
                </a:cubicBezTo>
                <a:cubicBezTo>
                  <a:pt x="3496438" y="2025529"/>
                  <a:pt x="3506749" y="2029864"/>
                  <a:pt x="3514367" y="2037482"/>
                </a:cubicBezTo>
                <a:cubicBezTo>
                  <a:pt x="3520344" y="2043459"/>
                  <a:pt x="3525049" y="2051063"/>
                  <a:pt x="3532297" y="2055412"/>
                </a:cubicBezTo>
                <a:cubicBezTo>
                  <a:pt x="3540400" y="2060274"/>
                  <a:pt x="3550226" y="2061389"/>
                  <a:pt x="3559191" y="2064377"/>
                </a:cubicBezTo>
                <a:cubicBezTo>
                  <a:pt x="3627584" y="2132770"/>
                  <a:pt x="3548107" y="2061311"/>
                  <a:pt x="3612979" y="2100235"/>
                </a:cubicBezTo>
                <a:cubicBezTo>
                  <a:pt x="3674512" y="2137155"/>
                  <a:pt x="3581610" y="2101732"/>
                  <a:pt x="3657802" y="2127130"/>
                </a:cubicBezTo>
                <a:cubicBezTo>
                  <a:pt x="3698028" y="2167354"/>
                  <a:pt x="3650257" y="2124930"/>
                  <a:pt x="3702626" y="2154024"/>
                </a:cubicBezTo>
                <a:cubicBezTo>
                  <a:pt x="3721463" y="2164489"/>
                  <a:pt x="3735972" y="2183068"/>
                  <a:pt x="3756414" y="2189882"/>
                </a:cubicBezTo>
                <a:cubicBezTo>
                  <a:pt x="3789647" y="2200960"/>
                  <a:pt x="3774856" y="2194621"/>
                  <a:pt x="3801238" y="2207812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5135" name="Object 15"/>
          <p:cNvGraphicFramePr>
            <a:graphicFrameLocks noChangeAspect="1"/>
          </p:cNvGraphicFramePr>
          <p:nvPr/>
        </p:nvGraphicFramePr>
        <p:xfrm>
          <a:off x="827584" y="2636912"/>
          <a:ext cx="1619250" cy="2232025"/>
        </p:xfrm>
        <a:graphic>
          <a:graphicData uri="http://schemas.openxmlformats.org/presentationml/2006/ole">
            <p:oleObj spid="_x0000_s5135" name="CorelDRAW" r:id="rId13" imgW="1995840" imgH="2752560" progId="">
              <p:embed/>
            </p:oleObj>
          </a:graphicData>
        </a:graphic>
      </p:graphicFrame>
      <p:graphicFrame>
        <p:nvGraphicFramePr>
          <p:cNvPr id="5136" name="Object 16"/>
          <p:cNvGraphicFramePr>
            <a:graphicFrameLocks noChangeAspect="1"/>
          </p:cNvGraphicFramePr>
          <p:nvPr/>
        </p:nvGraphicFramePr>
        <p:xfrm>
          <a:off x="2555776" y="548680"/>
          <a:ext cx="1619250" cy="2232025"/>
        </p:xfrm>
        <a:graphic>
          <a:graphicData uri="http://schemas.openxmlformats.org/presentationml/2006/ole">
            <p:oleObj spid="_x0000_s5136" name="CorelDRAW" r:id="rId14" imgW="1995840" imgH="2752560" progId="">
              <p:embed/>
            </p:oleObj>
          </a:graphicData>
        </a:graphic>
      </p:graphicFrame>
      <p:graphicFrame>
        <p:nvGraphicFramePr>
          <p:cNvPr id="5134" name="Object 14"/>
          <p:cNvGraphicFramePr>
            <a:graphicFrameLocks noChangeAspect="1"/>
          </p:cNvGraphicFramePr>
          <p:nvPr/>
        </p:nvGraphicFramePr>
        <p:xfrm>
          <a:off x="6012160" y="4077072"/>
          <a:ext cx="1619250" cy="2232025"/>
        </p:xfrm>
        <a:graphic>
          <a:graphicData uri="http://schemas.openxmlformats.org/presentationml/2006/ole">
            <p:oleObj spid="_x0000_s5134" name="CorelDRAW" r:id="rId15" imgW="1995840" imgH="2752560" progId="">
              <p:embed/>
            </p:oleObj>
          </a:graphicData>
        </a:graphic>
      </p:graphicFrame>
      <p:graphicFrame>
        <p:nvGraphicFramePr>
          <p:cNvPr id="5128" name="Object 8"/>
          <p:cNvGraphicFramePr>
            <a:graphicFrameLocks noChangeAspect="1"/>
          </p:cNvGraphicFramePr>
          <p:nvPr/>
        </p:nvGraphicFramePr>
        <p:xfrm>
          <a:off x="6876256" y="1988840"/>
          <a:ext cx="1619250" cy="2232025"/>
        </p:xfrm>
        <a:graphic>
          <a:graphicData uri="http://schemas.openxmlformats.org/presentationml/2006/ole">
            <p:oleObj spid="_x0000_s5128" name="CorelDRAW" r:id="rId16" imgW="1995840" imgH="2752560" progId="">
              <p:embed/>
            </p:oleObj>
          </a:graphicData>
        </a:graphic>
      </p:graphicFrame>
      <p:graphicFrame>
        <p:nvGraphicFramePr>
          <p:cNvPr id="5137" name="Object 17"/>
          <p:cNvGraphicFramePr>
            <a:graphicFrameLocks noChangeAspect="1"/>
          </p:cNvGraphicFramePr>
          <p:nvPr/>
        </p:nvGraphicFramePr>
        <p:xfrm>
          <a:off x="3059832" y="3933056"/>
          <a:ext cx="1619250" cy="2232025"/>
        </p:xfrm>
        <a:graphic>
          <a:graphicData uri="http://schemas.openxmlformats.org/presentationml/2006/ole">
            <p:oleObj spid="_x0000_s5137" name="CorelDRAW" r:id="rId17" imgW="1995840" imgH="2752560" progId="">
              <p:embed/>
            </p:oleObj>
          </a:graphicData>
        </a:graphic>
      </p:graphicFrame>
      <p:graphicFrame>
        <p:nvGraphicFramePr>
          <p:cNvPr id="5138" name="Object 18"/>
          <p:cNvGraphicFramePr>
            <a:graphicFrameLocks noChangeAspect="1"/>
          </p:cNvGraphicFramePr>
          <p:nvPr/>
        </p:nvGraphicFramePr>
        <p:xfrm>
          <a:off x="971600" y="3789040"/>
          <a:ext cx="1619250" cy="2232025"/>
        </p:xfrm>
        <a:graphic>
          <a:graphicData uri="http://schemas.openxmlformats.org/presentationml/2006/ole">
            <p:oleObj spid="_x0000_s5138" name="CorelDRAW" r:id="rId18" imgW="1995840" imgH="2752560" progId="">
              <p:embed/>
            </p:oleObj>
          </a:graphicData>
        </a:graphic>
      </p:graphicFrame>
      <p:graphicFrame>
        <p:nvGraphicFramePr>
          <p:cNvPr id="5139" name="Object 19"/>
          <p:cNvGraphicFramePr>
            <a:graphicFrameLocks noChangeAspect="1"/>
          </p:cNvGraphicFramePr>
          <p:nvPr/>
        </p:nvGraphicFramePr>
        <p:xfrm>
          <a:off x="5004048" y="4077072"/>
          <a:ext cx="1619250" cy="2232025"/>
        </p:xfrm>
        <a:graphic>
          <a:graphicData uri="http://schemas.openxmlformats.org/presentationml/2006/ole">
            <p:oleObj spid="_x0000_s5139" name="CorelDRAW" r:id="rId19" imgW="1995840" imgH="2752560" progId="">
              <p:embed/>
            </p:oleObj>
          </a:graphicData>
        </a:graphic>
      </p:graphicFrame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4" cstate="print"/>
          <a:srcRect l="1533" r="1909"/>
          <a:stretch>
            <a:fillRect/>
          </a:stretch>
        </p:blipFill>
        <p:spPr bwMode="auto">
          <a:xfrm>
            <a:off x="785786" y="500042"/>
            <a:ext cx="1368152" cy="17369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59 0.12037 C -0.17326 0.01365 -0.35659 -0.0926 -0.44461 -0.14699 C -0.53264 -0.20139 -0.50607 -0.1956 -0.5184 -0.2051 " pathEditMode="relative" rAng="0" ptsTypes="aaA">
                                      <p:cBhvr>
                                        <p:cTn id="6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" y="-1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77" name="Object 33"/>
          <p:cNvGraphicFramePr>
            <a:graphicFrameLocks noChangeAspect="1"/>
          </p:cNvGraphicFramePr>
          <p:nvPr/>
        </p:nvGraphicFramePr>
        <p:xfrm>
          <a:off x="4283968" y="2060848"/>
          <a:ext cx="2232248" cy="3816399"/>
        </p:xfrm>
        <a:graphic>
          <a:graphicData uri="http://schemas.openxmlformats.org/presentationml/2006/ole">
            <p:oleObj spid="_x0000_s6177" name="CorelDRAW" r:id="rId3" imgW="1995840" imgH="2752560" progId="">
              <p:embed/>
            </p:oleObj>
          </a:graphicData>
        </a:graphic>
      </p:graphicFrame>
      <p:graphicFrame>
        <p:nvGraphicFramePr>
          <p:cNvPr id="6147" name="Object 3"/>
          <p:cNvGraphicFramePr>
            <a:graphicFrameLocks noChangeAspect="1"/>
          </p:cNvGraphicFramePr>
          <p:nvPr/>
        </p:nvGraphicFramePr>
        <p:xfrm>
          <a:off x="4283968" y="5445224"/>
          <a:ext cx="364344" cy="432048"/>
        </p:xfrm>
        <a:graphic>
          <a:graphicData uri="http://schemas.openxmlformats.org/presentationml/2006/ole">
            <p:oleObj spid="_x0000_s6147" name="CorelDRAW" r:id="rId4" imgW="2024640" imgH="2400480" progId="">
              <p:embed/>
            </p:oleObj>
          </a:graphicData>
        </a:graphic>
      </p:graphicFrame>
      <p:graphicFrame>
        <p:nvGraphicFramePr>
          <p:cNvPr id="6166" name="Object 22"/>
          <p:cNvGraphicFramePr>
            <a:graphicFrameLocks noChangeAspect="1"/>
          </p:cNvGraphicFramePr>
          <p:nvPr/>
        </p:nvGraphicFramePr>
        <p:xfrm>
          <a:off x="755576" y="476672"/>
          <a:ext cx="2036693" cy="2807792"/>
        </p:xfrm>
        <a:graphic>
          <a:graphicData uri="http://schemas.openxmlformats.org/presentationml/2006/ole">
            <p:oleObj spid="_x0000_s6166" name="CorelDRAW" r:id="rId5" imgW="1995840" imgH="2752560" progId="">
              <p:embed/>
            </p:oleObj>
          </a:graphicData>
        </a:graphic>
      </p:graphicFrame>
      <p:graphicFrame>
        <p:nvGraphicFramePr>
          <p:cNvPr id="6167" name="Object 23"/>
          <p:cNvGraphicFramePr>
            <a:graphicFrameLocks noChangeAspect="1"/>
          </p:cNvGraphicFramePr>
          <p:nvPr/>
        </p:nvGraphicFramePr>
        <p:xfrm>
          <a:off x="1835696" y="692696"/>
          <a:ext cx="2036763" cy="2808287"/>
        </p:xfrm>
        <a:graphic>
          <a:graphicData uri="http://schemas.openxmlformats.org/presentationml/2006/ole">
            <p:oleObj spid="_x0000_s6167" name="CorelDRAW" r:id="rId6" imgW="1995840" imgH="2752560" progId="">
              <p:embed/>
            </p:oleObj>
          </a:graphicData>
        </a:graphic>
      </p:graphicFrame>
      <p:graphicFrame>
        <p:nvGraphicFramePr>
          <p:cNvPr id="6171" name="Object 27"/>
          <p:cNvGraphicFramePr>
            <a:graphicFrameLocks noChangeAspect="1"/>
          </p:cNvGraphicFramePr>
          <p:nvPr/>
        </p:nvGraphicFramePr>
        <p:xfrm>
          <a:off x="4572000" y="980728"/>
          <a:ext cx="2036763" cy="2808287"/>
        </p:xfrm>
        <a:graphic>
          <a:graphicData uri="http://schemas.openxmlformats.org/presentationml/2006/ole">
            <p:oleObj spid="_x0000_s6171" name="CorelDRAW" r:id="rId7" imgW="1995840" imgH="2752560" progId="">
              <p:embed/>
            </p:oleObj>
          </a:graphicData>
        </a:graphic>
      </p:graphicFrame>
      <p:graphicFrame>
        <p:nvGraphicFramePr>
          <p:cNvPr id="6172" name="Object 28"/>
          <p:cNvGraphicFramePr>
            <a:graphicFrameLocks noChangeAspect="1"/>
          </p:cNvGraphicFramePr>
          <p:nvPr/>
        </p:nvGraphicFramePr>
        <p:xfrm>
          <a:off x="3203848" y="548680"/>
          <a:ext cx="2036763" cy="2808287"/>
        </p:xfrm>
        <a:graphic>
          <a:graphicData uri="http://schemas.openxmlformats.org/presentationml/2006/ole">
            <p:oleObj spid="_x0000_s6172" name="CorelDRAW" r:id="rId8" imgW="1995840" imgH="2752560" progId="">
              <p:embed/>
            </p:oleObj>
          </a:graphicData>
        </a:graphic>
      </p:graphicFrame>
      <p:graphicFrame>
        <p:nvGraphicFramePr>
          <p:cNvPr id="6173" name="Object 29"/>
          <p:cNvGraphicFramePr>
            <a:graphicFrameLocks noChangeAspect="1"/>
          </p:cNvGraphicFramePr>
          <p:nvPr/>
        </p:nvGraphicFramePr>
        <p:xfrm>
          <a:off x="5004048" y="548680"/>
          <a:ext cx="2036763" cy="2808287"/>
        </p:xfrm>
        <a:graphic>
          <a:graphicData uri="http://schemas.openxmlformats.org/presentationml/2006/ole">
            <p:oleObj spid="_x0000_s6173" name="CorelDRAW" r:id="rId9" imgW="1995840" imgH="2752560" progId="">
              <p:embed/>
            </p:oleObj>
          </a:graphicData>
        </a:graphic>
      </p:graphicFrame>
      <p:graphicFrame>
        <p:nvGraphicFramePr>
          <p:cNvPr id="6174" name="Object 30"/>
          <p:cNvGraphicFramePr>
            <a:graphicFrameLocks noChangeAspect="1"/>
          </p:cNvGraphicFramePr>
          <p:nvPr/>
        </p:nvGraphicFramePr>
        <p:xfrm>
          <a:off x="6372200" y="548680"/>
          <a:ext cx="2036763" cy="2808287"/>
        </p:xfrm>
        <a:graphic>
          <a:graphicData uri="http://schemas.openxmlformats.org/presentationml/2006/ole">
            <p:oleObj spid="_x0000_s6174" name="CorelDRAW" r:id="rId10" imgW="1995840" imgH="2752560" progId="">
              <p:embed/>
            </p:oleObj>
          </a:graphicData>
        </a:graphic>
      </p:graphicFrame>
      <p:graphicFrame>
        <p:nvGraphicFramePr>
          <p:cNvPr id="6168" name="Object 24"/>
          <p:cNvGraphicFramePr>
            <a:graphicFrameLocks noChangeAspect="1"/>
          </p:cNvGraphicFramePr>
          <p:nvPr/>
        </p:nvGraphicFramePr>
        <p:xfrm>
          <a:off x="5220072" y="2204864"/>
          <a:ext cx="2036763" cy="2808287"/>
        </p:xfrm>
        <a:graphic>
          <a:graphicData uri="http://schemas.openxmlformats.org/presentationml/2006/ole">
            <p:oleObj spid="_x0000_s6168" name="CorelDRAW" r:id="rId11" imgW="1995840" imgH="2752560" progId="">
              <p:embed/>
            </p:oleObj>
          </a:graphicData>
        </a:graphic>
      </p:graphicFrame>
      <p:graphicFrame>
        <p:nvGraphicFramePr>
          <p:cNvPr id="6170" name="Object 26"/>
          <p:cNvGraphicFramePr>
            <a:graphicFrameLocks noChangeAspect="1"/>
          </p:cNvGraphicFramePr>
          <p:nvPr/>
        </p:nvGraphicFramePr>
        <p:xfrm>
          <a:off x="2987824" y="2132856"/>
          <a:ext cx="2036763" cy="2808287"/>
        </p:xfrm>
        <a:graphic>
          <a:graphicData uri="http://schemas.openxmlformats.org/presentationml/2006/ole">
            <p:oleObj spid="_x0000_s6170" name="CorelDRAW" r:id="rId12" imgW="1995840" imgH="2752560" progId="">
              <p:embed/>
            </p:oleObj>
          </a:graphicData>
        </a:graphic>
      </p:graphicFrame>
      <p:graphicFrame>
        <p:nvGraphicFramePr>
          <p:cNvPr id="6169" name="Object 25"/>
          <p:cNvGraphicFramePr>
            <a:graphicFrameLocks noChangeAspect="1"/>
          </p:cNvGraphicFramePr>
          <p:nvPr/>
        </p:nvGraphicFramePr>
        <p:xfrm>
          <a:off x="827584" y="2204864"/>
          <a:ext cx="2036763" cy="2808287"/>
        </p:xfrm>
        <a:graphic>
          <a:graphicData uri="http://schemas.openxmlformats.org/presentationml/2006/ole">
            <p:oleObj spid="_x0000_s6169" name="CorelDRAW" r:id="rId13" imgW="1995840" imgH="2752560" progId="">
              <p:embed/>
            </p:oleObj>
          </a:graphicData>
        </a:graphic>
      </p:graphicFrame>
      <p:graphicFrame>
        <p:nvGraphicFramePr>
          <p:cNvPr id="6175" name="Object 31"/>
          <p:cNvGraphicFramePr>
            <a:graphicFrameLocks noChangeAspect="1"/>
          </p:cNvGraphicFramePr>
          <p:nvPr/>
        </p:nvGraphicFramePr>
        <p:xfrm>
          <a:off x="2051720" y="2276872"/>
          <a:ext cx="2036763" cy="3672383"/>
        </p:xfrm>
        <a:graphic>
          <a:graphicData uri="http://schemas.openxmlformats.org/presentationml/2006/ole">
            <p:oleObj spid="_x0000_s6175" name="CorelDRAW" r:id="rId14" imgW="1995840" imgH="2752560" progId="">
              <p:embed/>
            </p:oleObj>
          </a:graphicData>
        </a:graphic>
      </p:graphicFrame>
      <p:graphicFrame>
        <p:nvGraphicFramePr>
          <p:cNvPr id="6176" name="Object 32"/>
          <p:cNvGraphicFramePr>
            <a:graphicFrameLocks noChangeAspect="1"/>
          </p:cNvGraphicFramePr>
          <p:nvPr/>
        </p:nvGraphicFramePr>
        <p:xfrm>
          <a:off x="6372200" y="2996952"/>
          <a:ext cx="2036762" cy="2808287"/>
        </p:xfrm>
        <a:graphic>
          <a:graphicData uri="http://schemas.openxmlformats.org/presentationml/2006/ole">
            <p:oleObj spid="_x0000_s6176" name="CorelDRAW" r:id="rId15" imgW="1995840" imgH="275256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l="1533" r="1909"/>
          <a:stretch>
            <a:fillRect/>
          </a:stretch>
        </p:blipFill>
        <p:spPr bwMode="auto">
          <a:xfrm>
            <a:off x="2071670" y="476672"/>
            <a:ext cx="5214974" cy="5884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 l="4167" t="6558" r="58333" b="21300"/>
          <a:stretch>
            <a:fillRect/>
          </a:stretch>
        </p:blipFill>
        <p:spPr bwMode="auto">
          <a:xfrm rot="5400000" flipV="1">
            <a:off x="3940688" y="4060312"/>
            <a:ext cx="466276" cy="499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 l="14883" t="57576" r="11102" b="3030"/>
          <a:stretch>
            <a:fillRect/>
          </a:stretch>
        </p:blipFill>
        <p:spPr bwMode="auto">
          <a:xfrm rot="10800000" flipH="1">
            <a:off x="5580112" y="2996952"/>
            <a:ext cx="541448" cy="512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print"/>
          <a:srcRect l="3273" t="52633" r="48837" b="6705"/>
          <a:stretch>
            <a:fillRect/>
          </a:stretch>
        </p:blipFill>
        <p:spPr bwMode="auto">
          <a:xfrm rot="12033593" flipH="1">
            <a:off x="3133764" y="2487547"/>
            <a:ext cx="471494" cy="506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</TotalTime>
  <Words>13</Words>
  <Application>Microsoft Office PowerPoint</Application>
  <PresentationFormat>Экран (4:3)</PresentationFormat>
  <Paragraphs>2</Paragraphs>
  <Slides>13</Slides>
  <Notes>0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Тема Office</vt:lpstr>
      <vt:lpstr>CorelDRAW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Школа</cp:lastModifiedBy>
  <cp:revision>10</cp:revision>
  <dcterms:created xsi:type="dcterms:W3CDTF">2016-02-04T02:51:08Z</dcterms:created>
  <dcterms:modified xsi:type="dcterms:W3CDTF">2016-02-17T08:23:17Z</dcterms:modified>
</cp:coreProperties>
</file>