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57" r:id="rId6"/>
    <p:sldId id="263" r:id="rId7"/>
    <p:sldId id="267" r:id="rId8"/>
    <p:sldId id="262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1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30" autoAdjust="0"/>
    <p:restoredTop sz="56020" autoAdjust="0"/>
  </p:normalViewPr>
  <p:slideViewPr>
    <p:cSldViewPr>
      <p:cViewPr varScale="1">
        <p:scale>
          <a:sx n="74" d="100"/>
          <a:sy n="74" d="100"/>
        </p:scale>
        <p:origin x="-69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49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B51050-2366-48DA-8464-26958C3A5279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ACB8F-53E9-4A6B-A671-2C1B7BB6EA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225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ACB8F-53E9-4A6B-A671-2C1B7BB6EAD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164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ACB8F-53E9-4A6B-A671-2C1B7BB6EAD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584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ACB8F-53E9-4A6B-A671-2C1B7BB6EAD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ACB8F-53E9-4A6B-A671-2C1B7BB6EAD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369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4730-D60E-4E89-9CB7-2F2291803EA0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9D890-9B9C-4567-8A02-F6C4666828CD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136F-5F24-4576-ABBD-4E3DBC8E51C3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5B204-9632-40F2-90C7-BA8EECE11526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235D8-0159-4B96-B1FC-5A31BEF370C9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A021B-8C4E-4DAC-919C-5D7237FAB0F8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28EB7-0D13-4013-A059-AA4027D2D3BF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9BB-36C8-4A0F-A11F-886BA1313E52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6C386-CD61-4951-9BBC-FEBBF2EE0061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8E3EE-1993-422B-AF5F-819BD5C85C3C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FF779-CF1D-4D8A-9085-8AEFAAF1C4D3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DE8606A-F5FE-4F6A-BB74-2AB64398D059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D0C2DF7-D9DB-434D-B221-FE21753BE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Rychanie_-_medvedya_(xMusic.me).mp3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7.jpe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6" Type="http://schemas.openxmlformats.org/officeDocument/2006/relationships/image" Target="../media/image16.jpeg"/><Relationship Id="rId11" Type="http://schemas.openxmlformats.org/officeDocument/2006/relationships/image" Target="../media/image20.jpeg"/><Relationship Id="rId5" Type="http://schemas.openxmlformats.org/officeDocument/2006/relationships/image" Target="../media/image15.jpeg"/><Relationship Id="rId10" Type="http://schemas.openxmlformats.org/officeDocument/2006/relationships/image" Target="../media/image19.jpeg"/><Relationship Id="rId4" Type="http://schemas.openxmlformats.org/officeDocument/2006/relationships/image" Target="../media/image14.jpeg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raz_moroznoju_zimoj1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1_-_muzyka_dlya_fizminutki_(xMusic.me).mp3" TargetMode="Externa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6" Type="http://schemas.openxmlformats.org/officeDocument/2006/relationships/image" Target="../media/image30.png"/><Relationship Id="rId5" Type="http://schemas.openxmlformats.org/officeDocument/2006/relationships/image" Target="../media/image8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214290"/>
            <a:ext cx="7848600" cy="928694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ru-RU" sz="4000" b="1" dirty="0" smtClean="0">
                <a:solidFill>
                  <a:srgbClr val="FF0000"/>
                </a:solidFill>
              </a:rPr>
              <a:t>Герасимова Н.Г.</a:t>
            </a:r>
          </a:p>
          <a:p>
            <a:pPr algn="r"/>
            <a:r>
              <a:rPr lang="ru-RU" b="1" dirty="0" smtClean="0">
                <a:solidFill>
                  <a:srgbClr val="FF0000"/>
                </a:solidFill>
              </a:rPr>
              <a:t>ГБОУ № 698 Московского района  </a:t>
            </a:r>
          </a:p>
          <a:p>
            <a:pPr algn="r"/>
            <a:r>
              <a:rPr lang="ru-RU" b="1" dirty="0" smtClean="0">
                <a:solidFill>
                  <a:srgbClr val="FF0000"/>
                </a:solidFill>
              </a:rPr>
              <a:t>Г. Санкт – Петербурга «Пансион»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714488"/>
            <a:ext cx="7829576" cy="1714512"/>
          </a:xfrm>
        </p:spPr>
        <p:txBody>
          <a:bodyPr>
            <a:noAutofit/>
          </a:bodyPr>
          <a:lstStyle/>
          <a:p>
            <a:r>
              <a:rPr lang="ru-RU" sz="5400" dirty="0" smtClean="0"/>
              <a:t>Презентация</a:t>
            </a:r>
            <a:br>
              <a:rPr lang="ru-RU" sz="5400" dirty="0" smtClean="0"/>
            </a:br>
            <a:r>
              <a:rPr lang="ru-RU" sz="5400" dirty="0" smtClean="0"/>
              <a:t>Бурый Медведь</a:t>
            </a:r>
            <a:br>
              <a:rPr lang="ru-RU" sz="5400" dirty="0" smtClean="0"/>
            </a:br>
            <a:endParaRPr lang="ru-RU" sz="5400" dirty="0"/>
          </a:p>
        </p:txBody>
      </p:sp>
      <p:pic>
        <p:nvPicPr>
          <p:cNvPr id="12290" name="Picture 2" descr="http://www.greatwolfkids.com/img/GWK-treeline-front-png-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-3286171"/>
            <a:ext cx="26730343" cy="1500198"/>
          </a:xfrm>
          <a:prstGeom prst="rect">
            <a:avLst/>
          </a:prstGeom>
          <a:noFill/>
        </p:spPr>
      </p:pic>
      <p:pic>
        <p:nvPicPr>
          <p:cNvPr id="5" name="Picture 2" descr="https://clipartion.com/wp-content/uploads/2015/12/funmozar-forest-clipart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00372"/>
            <a:ext cx="9144000" cy="3857628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7FADA-D9A8-40D9-85EB-60EE6C9C1865}" type="datetime1">
              <a:rPr lang="ru-RU" smtClean="0"/>
              <a:pPr/>
              <a:t>18.10.2016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И.Шишкин «Утро в сосновом лесу»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http://www.zwalls.ru/pic/201402/1600x900/zwalls.ru-4233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7" y="2285992"/>
            <a:ext cx="5940425" cy="3500462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CDB5D-A73B-4F9B-A047-B35AEC95F36D}" type="datetime1">
              <a:rPr lang="ru-RU" smtClean="0"/>
              <a:pPr/>
              <a:t>18.10.2016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2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Творческое задание от Мишутки: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00B0F0"/>
                </a:solidFill>
              </a:rPr>
              <a:t>Сделай медведей цветными.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9F048-1147-4126-82FC-BD7B786333F4}" type="datetime1">
              <a:rPr lang="ru-RU" smtClean="0"/>
              <a:pPr/>
              <a:t>18.10.2016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412776"/>
            <a:ext cx="11461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http://www.playing-field.ru/img/2015/052121/06296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2857496"/>
            <a:ext cx="2571768" cy="3039362"/>
          </a:xfrm>
          <a:prstGeom prst="rect">
            <a:avLst/>
          </a:prstGeom>
          <a:noFill/>
        </p:spPr>
      </p:pic>
      <p:pic>
        <p:nvPicPr>
          <p:cNvPr id="5124" name="Picture 4" descr="http://moi-raskraski.ru/images/raskraski/animals/medved/raskraski-zhivotnie-medved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043127" y="2957873"/>
            <a:ext cx="2719306" cy="2804305"/>
          </a:xfrm>
          <a:prstGeom prst="rect">
            <a:avLst/>
          </a:prstGeom>
          <a:noFill/>
          <a:scene3d>
            <a:camera prst="orthographicFront">
              <a:rot lat="295411" lon="52210" rev="602243"/>
            </a:camera>
            <a:lightRig rig="threePt" dir="t"/>
          </a:scene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/>
            </a:r>
            <a:br>
              <a:rPr lang="ru-RU" sz="1600" b="1" dirty="0" smtClean="0">
                <a:solidFill>
                  <a:srgbClr val="FF0000"/>
                </a:solidFill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/>
            </a:r>
            <a:br>
              <a:rPr lang="ru-RU" sz="1600" b="1" dirty="0" smtClean="0">
                <a:solidFill>
                  <a:srgbClr val="FF0000"/>
                </a:solidFill>
              </a:rPr>
            </a:br>
            <a:endParaRPr lang="ru-RU" sz="1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1857356" y="4929198"/>
            <a:ext cx="5429288" cy="1685932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Какой медведь? (Большой, бурый, лохматый, </a:t>
            </a:r>
            <a:r>
              <a:rPr lang="ru-RU" sz="2000" b="1" u="sng" dirty="0" smtClean="0">
                <a:solidFill>
                  <a:srgbClr val="FF0000"/>
                </a:solidFill>
              </a:rPr>
              <a:t>косолапый. )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Почему его так называют?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(При ходьбе медведь ставит ступни носками внутрь, пятками наружу — отсюда и прозвище.)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5E0B-1FBE-41A7-9896-3B9882D4CD3F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1266" name="Picture 2" descr="http://www.chicwallgraphics.com/upload/largeimage/211406hownowbrownbear.pn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/>
          <a:srcRect t="14585" b="14585"/>
          <a:stretch>
            <a:fillRect/>
          </a:stretch>
        </p:blipFill>
        <p:spPr bwMode="auto">
          <a:xfrm>
            <a:off x="2000233" y="1781748"/>
            <a:ext cx="4714908" cy="252611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2286000" y="0"/>
            <a:ext cx="4572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Загадка: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Он коричневый, лохматый,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Угадайте – </a:t>
            </a:r>
            <a:r>
              <a:rPr lang="ru-RU" b="1" dirty="0" err="1" smtClean="0">
                <a:solidFill>
                  <a:srgbClr val="FF0000"/>
                </a:solidFill>
              </a:rPr>
              <a:t>ка</a:t>
            </a:r>
            <a:r>
              <a:rPr lang="ru-RU" b="1" dirty="0" smtClean="0">
                <a:solidFill>
                  <a:srgbClr val="FF0000"/>
                </a:solidFill>
              </a:rPr>
              <a:t>, ребята,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Кто, построив теплый дом,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Спит всю зиму в доме том? (Медведь)</a:t>
            </a:r>
            <a:endParaRPr lang="ru-RU" b="1" dirty="0"/>
          </a:p>
        </p:txBody>
      </p:sp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7929586" y="500042"/>
            <a:ext cx="928694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5929354" cy="11430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Как называются эти сказки?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s://otvet.imgsmail.ru/download/808171_539a849506750f3ba1a8970e0f9538f3_800.jpg"/>
          <p:cNvPicPr>
            <a:picLocks noGrp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90675"/>
            <a:ext cx="392909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chado.spb.ru/pic_edit/2016_3/masha_skazkin_dom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571612"/>
            <a:ext cx="3929090" cy="419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85786" y="214290"/>
            <a:ext cx="65008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BF759-4C12-410D-B7EB-D8413AD5A6C3}" type="datetime1">
              <a:rPr lang="ru-RU" smtClean="0"/>
              <a:pPr/>
              <a:t>18.10.2016</a:t>
            </a:fld>
            <a:endParaRPr lang="ru-RU"/>
          </a:p>
        </p:txBody>
      </p:sp>
      <p:pic>
        <p:nvPicPr>
          <p:cNvPr id="10" name="Рисунок 9" descr="загадки про медведя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285728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0800000" flipV="1">
            <a:off x="2286000" y="5797608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У медведя в народе множество прозваний: Миша, Михайло </a:t>
            </a:r>
            <a:r>
              <a:rPr lang="ru-RU" dirty="0" err="1" smtClean="0">
                <a:solidFill>
                  <a:srgbClr val="FF0000"/>
                </a:solidFill>
              </a:rPr>
              <a:t>Потапыч</a:t>
            </a:r>
            <a:r>
              <a:rPr lang="ru-RU" dirty="0" smtClean="0">
                <a:solidFill>
                  <a:srgbClr val="FF0000"/>
                </a:solidFill>
              </a:rPr>
              <a:t>, Топтыгин, косолапый. </a:t>
            </a:r>
          </a:p>
        </p:txBody>
      </p:sp>
      <p:pic>
        <p:nvPicPr>
          <p:cNvPr id="12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/>
          <a:stretch>
            <a:fillRect/>
          </a:stretch>
        </p:blipFill>
        <p:spPr>
          <a:xfrm>
            <a:off x="6715140" y="642918"/>
            <a:ext cx="1000132" cy="1000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74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972452" cy="92867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Что делает медведь?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Медвежата на дереве"/>
          <p:cNvPicPr>
            <a:picLocks noGrp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500174"/>
            <a:ext cx="292895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 descr="Медвежата играют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428736"/>
            <a:ext cx="285752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Рисунок 5" descr="Медведь плывет по реке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143380"/>
            <a:ext cx="285752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0" name="TextBox 9"/>
          <p:cNvSpPr txBox="1"/>
          <p:nvPr/>
        </p:nvSpPr>
        <p:spPr>
          <a:xfrm>
            <a:off x="3357554" y="2143116"/>
            <a:ext cx="26432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Мир животных интересен,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и загадками чудесен,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Как в природе где живут,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Как идут или бегут.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Что едят, как добывают, 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где детенышей  скрывают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8" name="Рисунок 17" descr="http://www.kartinki24.ru/uploads/gallery/main/62/kartinki24_bears_0015_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4286256"/>
            <a:ext cx="2928958" cy="244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1000100" y="857232"/>
            <a:ext cx="6858048" cy="60016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87D3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Скажи Мишке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87D3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: ревет, рычит, играет, плывет, лазает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rgbClr val="0087D3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, добывает пищу.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89BDD-616D-461C-B149-0C5ECCBB1A9C}" type="datetime1">
              <a:rPr lang="ru-RU" smtClean="0"/>
              <a:pPr/>
              <a:t>18.10.2016</a:t>
            </a:fld>
            <a:endParaRPr lang="ru-RU"/>
          </a:p>
        </p:txBody>
      </p:sp>
      <p:pic>
        <p:nvPicPr>
          <p:cNvPr id="13" name="Рисунок 12" descr="загадки про медведя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8148" y="285728"/>
            <a:ext cx="114299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ychanie_-_medvedya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 flipV="1">
            <a:off x="4643438" y="5143512"/>
            <a:ext cx="1078689" cy="1071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96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0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8929718" cy="178595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Что ест Медведь?</a:t>
            </a: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Медвежонок ест коренья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500174"/>
            <a:ext cx="1785949" cy="1604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http://webmandry.com/images/stories/2013/02/929-medved/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000504"/>
            <a:ext cx="1643074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http://animalsfoto.com/photo/0f/0f89b6405c955369904632cc14e6225d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4000504"/>
            <a:ext cx="1643074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http://www.zoobiz.ru/bear/bearevolution/B27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1500174"/>
            <a:ext cx="1714512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http://naceka-online.ru/images/photos/medium/0db60b05cfb5e6c0b0ed7464e679f028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388" y="4000504"/>
            <a:ext cx="1571636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6143636" y="1500174"/>
            <a:ext cx="25717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70C0"/>
                </a:solidFill>
              </a:rPr>
              <a:t>Скажи Мишке: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70C0"/>
                </a:solidFill>
              </a:rPr>
              <a:t>Коренья, 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70C0"/>
                </a:solidFill>
              </a:rPr>
              <a:t>Ягоды,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70C0"/>
                </a:solidFill>
              </a:rPr>
              <a:t>Травы,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70C0"/>
                </a:solidFill>
              </a:rPr>
              <a:t>Мед,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70C0"/>
                </a:solidFill>
              </a:rPr>
              <a:t>Рыбу,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70C0"/>
                </a:solidFill>
              </a:rPr>
              <a:t>Иногда нападает на скот.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8938C-5A77-4458-810C-8BF6322B2591}" type="datetime1">
              <a:rPr lang="ru-RU" smtClean="0"/>
              <a:pPr/>
              <a:t>18.10.2016</a:t>
            </a:fld>
            <a:endParaRPr lang="ru-RU"/>
          </a:p>
        </p:txBody>
      </p:sp>
      <p:pic>
        <p:nvPicPr>
          <p:cNvPr id="13" name="Рисунок 12" descr="загадки про медведя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72396" y="285728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Нина\AppData\Local\Microsoft\Windows\Temporary Internet Files\Content.IE5\SH96I2F5\220px-The_Aquilaria_tree_see_under_to_above[1]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00298" y="4000504"/>
            <a:ext cx="1500198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8" name="Picture 10" descr="C:\Users\Нина\AppData\Local\Microsoft\Windows\Temporary Internet Files\Content.IE5\G43QB5FF\265px-CarrotRoots[1]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71736" y="1500175"/>
            <a:ext cx="1643074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12"/>
          <a:stretch>
            <a:fillRect/>
          </a:stretch>
        </p:blipFill>
        <p:spPr>
          <a:xfrm>
            <a:off x="8143900" y="1571612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74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4414" y="0"/>
            <a:ext cx="6572296" cy="178592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Жилище  медведя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http://nashzeleniymir.ru/wp-content/uploads/2016/03/%D0%91%D0%B5%D1%80%D0%BB%D0%BE%D0%B3%D0%B0-%D0%BC%D0%B5%D0%B4%D0%B2%D0%B5%D0%B4%D1%8F-%D1%84%D0%BE%D1%82%D0%BE.jpg"/>
          <p:cNvPicPr>
            <a:picLocks noGrp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85926"/>
            <a:ext cx="4040187" cy="3051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437176" y="5056318"/>
            <a:ext cx="50768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Спит всю зиму лежебока.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Лапу он свою сосет.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И во сне своем глубоком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Видит вкусный, сладкий мед.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2" name="Содержимое 11" descr="http://bigslide.ru/images/19/18500/960/img7.jpg"/>
          <p:cNvPicPr>
            <a:picLocks noGrp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57159" y="1285860"/>
            <a:ext cx="421484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az_moroznoju_zimoj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858148" y="857232"/>
            <a:ext cx="785818" cy="785818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45D84-3E9F-4605-A9C7-01F05944815C}" type="datetime1">
              <a:rPr lang="ru-RU" smtClean="0"/>
              <a:pPr/>
              <a:t>18.10.2016</a:t>
            </a:fld>
            <a:endParaRPr lang="ru-RU"/>
          </a:p>
        </p:txBody>
      </p:sp>
      <p:pic>
        <p:nvPicPr>
          <p:cNvPr id="13" name="Рисунок 12" descr="загадки про медведя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42852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A021B-8C4E-4DAC-919C-5D7237FAB0F8}" type="datetime1">
              <a:rPr lang="ru-RU" smtClean="0"/>
              <a:pPr/>
              <a:t>18.10.2016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7" name="Раз морозною зимой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5236" y="908719"/>
            <a:ext cx="7331139" cy="467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56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https://cdn2.imgbb.ru/user/48/489540/201504/a2a5bd2843ca56f3b60e48d51f473238.jpg"/>
          <p:cNvPicPr>
            <a:picLocks noGrp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500174"/>
            <a:ext cx="647139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74638"/>
            <a:ext cx="4714908" cy="1143000"/>
          </a:xfrm>
        </p:spPr>
        <p:txBody>
          <a:bodyPr>
            <a:norm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</a:rPr>
              <a:t>Физминутка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C904-1320-4DA4-8244-7C54FC1AFC85}" type="datetime1">
              <a:rPr lang="ru-RU" smtClean="0"/>
              <a:pPr/>
              <a:t>18.10.2016</a:t>
            </a:fld>
            <a:endParaRPr lang="ru-RU"/>
          </a:p>
        </p:txBody>
      </p:sp>
      <p:pic>
        <p:nvPicPr>
          <p:cNvPr id="7" name="1_-_muzyka_dlya_fizminutki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8148" y="642918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4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Задания от Мишутки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http://st.stranamam.ru/data/cache/2013jun/25/16/8679550_73052.jpg"/>
          <p:cNvPicPr/>
          <p:nvPr/>
        </p:nvPicPr>
        <p:blipFill rotWithShape="1">
          <a:blip r:embed="rId3"/>
          <a:srcRect l="51502" b="6082"/>
          <a:stretch/>
        </p:blipFill>
        <p:spPr bwMode="auto">
          <a:xfrm>
            <a:off x="5072066" y="1857364"/>
            <a:ext cx="3601755" cy="3590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rodnaya-tropinka.ru/wp-content/uploads/2013/12/kartinki-dlia-razvitiia-rechi1.jpg"/>
          <p:cNvPicPr/>
          <p:nvPr/>
        </p:nvPicPr>
        <p:blipFill rotWithShape="1">
          <a:blip r:embed="rId4"/>
          <a:srcRect l="4545" t="10055" r="2920" b="4476"/>
          <a:stretch/>
        </p:blipFill>
        <p:spPr bwMode="auto">
          <a:xfrm>
            <a:off x="500034" y="1857364"/>
            <a:ext cx="4146997" cy="303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2DF7-D9DB-434D-B221-FE21753BE14A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30DB-64EE-42F0-972C-2D991F17CF24}" type="datetime1">
              <a:rPr lang="ru-RU" smtClean="0"/>
              <a:pPr/>
              <a:t>18.10.2016</a:t>
            </a:fld>
            <a:endParaRPr lang="ru-RU"/>
          </a:p>
        </p:txBody>
      </p:sp>
      <p:pic>
        <p:nvPicPr>
          <p:cNvPr id="11" name="Рисунок 10" descr="загадки про медведя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500042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/>
          <a:stretch>
            <a:fillRect/>
          </a:stretch>
        </p:blipFill>
        <p:spPr>
          <a:xfrm>
            <a:off x="6429388" y="661966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763</TotalTime>
  <Words>199</Words>
  <Application>Microsoft Office PowerPoint</Application>
  <PresentationFormat>Экран (4:3)</PresentationFormat>
  <Paragraphs>59</Paragraphs>
  <Slides>11</Slides>
  <Notes>4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Справедливость</vt:lpstr>
      <vt:lpstr>Презентация Бурый Медведь </vt:lpstr>
      <vt:lpstr>  </vt:lpstr>
      <vt:lpstr>Как называются эти сказки?</vt:lpstr>
      <vt:lpstr>Что делает медведь?</vt:lpstr>
      <vt:lpstr>Что ест Медведь?  </vt:lpstr>
      <vt:lpstr>Жилище  медведя </vt:lpstr>
      <vt:lpstr>Презентация PowerPoint</vt:lpstr>
      <vt:lpstr>Физминутка</vt:lpstr>
      <vt:lpstr>Задания от Мишутки</vt:lpstr>
      <vt:lpstr>И.Шишкин «Утро в сосновом лесу» </vt:lpstr>
      <vt:lpstr>Творческое задание от Мишутки: Сделай медведей цветными.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</dc:creator>
  <cp:lastModifiedBy>Grp15</cp:lastModifiedBy>
  <cp:revision>78</cp:revision>
  <dcterms:created xsi:type="dcterms:W3CDTF">2016-10-08T10:57:25Z</dcterms:created>
  <dcterms:modified xsi:type="dcterms:W3CDTF">2016-10-18T08:35:52Z</dcterms:modified>
</cp:coreProperties>
</file>