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m4a" ContentType="audio/unknown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257" r:id="rId3"/>
    <p:sldId id="258" r:id="rId4"/>
    <p:sldId id="259" r:id="rId5"/>
    <p:sldId id="264" r:id="rId6"/>
    <p:sldId id="266" r:id="rId7"/>
    <p:sldId id="265" r:id="rId8"/>
    <p:sldId id="267" r:id="rId9"/>
    <p:sldId id="269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252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86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0D2FD4C-38E2-42A5-8C11-794FB876014A}" type="datetimeFigureOut">
              <a:rPr lang="ru-RU" smtClean="0"/>
              <a:t>25.05.2017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74746F-9A38-4A29-99D6-65A63E90B4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15111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Дана «</a:t>
            </a:r>
            <a:r>
              <a:rPr lang="ru-RU" dirty="0" err="1" smtClean="0"/>
              <a:t>минусовка</a:t>
            </a:r>
            <a:r>
              <a:rPr lang="ru-RU" dirty="0" smtClean="0"/>
              <a:t>» к песне.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74746F-9A38-4A29-99D6-65A63E90B44F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36696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25.05.2017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25.05.2017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25.05.2017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25.05.2017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25.05.2017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25.05.2017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25.05.2017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microsoft.com/office/2007/relationships/media" Target="../media/media2.m4a"/><Relationship Id="rId7" Type="http://schemas.openxmlformats.org/officeDocument/2006/relationships/image" Target="../media/image2.jpe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1.png"/><Relationship Id="rId5" Type="http://schemas.openxmlformats.org/officeDocument/2006/relationships/slideLayout" Target="../slideLayouts/slideLayout2.xml"/><Relationship Id="rId4" Type="http://schemas.openxmlformats.org/officeDocument/2006/relationships/audio" Target="../media/media2.m4a"/><Relationship Id="rId9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5.png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2572090" y="404664"/>
            <a:ext cx="399981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ВНИМАНИЕ!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9" name="Обратный отсчёт (полная версия).mp4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49275" y="1556792"/>
            <a:ext cx="8045450" cy="4525963"/>
          </a:xfr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512" y="188640"/>
            <a:ext cx="9232154" cy="6372000"/>
          </a:xfrm>
          <a:prstGeom prst="rect">
            <a:avLst/>
          </a:prstGeom>
        </p:spPr>
      </p:pic>
      <p:pic>
        <p:nvPicPr>
          <p:cNvPr id="13" name="голос.m4a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 cstate="print"/>
          <a:stretch>
            <a:fillRect/>
          </a:stretch>
        </p:blipFill>
        <p:spPr>
          <a:xfrm>
            <a:off x="4139952" y="6434640"/>
            <a:ext cx="252000" cy="252000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512" y="-27384"/>
            <a:ext cx="9374400" cy="703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5317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000"/>
    </mc:Choice>
    <mc:Fallback xmlns="">
      <p:transition advClick="0"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00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400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40300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430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showWhenStopped="0">
                <p:cTn id="18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20" b="4616"/>
          <a:stretch/>
        </p:blipFill>
        <p:spPr>
          <a:xfrm>
            <a:off x="-193888" y="0"/>
            <a:ext cx="9841887" cy="6872040"/>
          </a:xfrm>
          <a:prstGeom prst="rect">
            <a:avLst/>
          </a:prstGeom>
        </p:spPr>
      </p:pic>
      <p:pic>
        <p:nvPicPr>
          <p:cNvPr id="3" name="Fanfary_dlya_korolya_-_fanfary_klassika_bah_bethoven_mocart_paganini_chajkovskij_vivaldi_rah_(xMusic.me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4117455" y="626244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5980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 advClick="0" advTm="12000">
        <p:cut/>
      </p:transition>
    </mc:Choice>
    <mc:Fallback xmlns="">
      <p:transition advClick="0" advTm="12000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515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4153"/>
            <a:ext cx="9216000" cy="691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1122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896" y="0"/>
            <a:ext cx="9138457" cy="6858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8907" y="0"/>
            <a:ext cx="9219085" cy="684413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8907" y="0"/>
            <a:ext cx="9257399" cy="6817965"/>
          </a:xfrm>
          <a:prstGeom prst="rect">
            <a:avLst/>
          </a:prstGeom>
        </p:spPr>
      </p:pic>
      <p:pic>
        <p:nvPicPr>
          <p:cNvPr id="7" name="tanec_-_s_sablyami_(xMusic.me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55982" y="530120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6430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5711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265146" cy="6957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99734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7384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24966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60648"/>
            <a:ext cx="8183524" cy="6444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19890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9090"/>
            <a:ext cx="7632000" cy="763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6675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43" t="5192" r="343" b="3116"/>
          <a:stretch/>
        </p:blipFill>
        <p:spPr>
          <a:xfrm>
            <a:off x="27113" y="0"/>
            <a:ext cx="912925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9981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602</TotalTime>
  <Words>10</Words>
  <Application>Microsoft Office PowerPoint</Application>
  <PresentationFormat>Экран (4:3)</PresentationFormat>
  <Paragraphs>3</Paragraphs>
  <Slides>9</Slides>
  <Notes>1</Notes>
  <HiddenSlides>0</HiddenSlides>
  <MMClips>4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Елена</dc:creator>
  <cp:lastModifiedBy>Елена</cp:lastModifiedBy>
  <cp:revision>55</cp:revision>
  <dcterms:created xsi:type="dcterms:W3CDTF">2017-05-17T22:30:34Z</dcterms:created>
  <dcterms:modified xsi:type="dcterms:W3CDTF">2017-05-25T19:26:23Z</dcterms:modified>
</cp:coreProperties>
</file>