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257" r:id="rId3"/>
    <p:sldId id="258" r:id="rId4"/>
    <p:sldId id="280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85" r:id="rId14"/>
    <p:sldId id="286" r:id="rId15"/>
    <p:sldId id="287" r:id="rId16"/>
    <p:sldId id="282" r:id="rId17"/>
    <p:sldId id="274" r:id="rId18"/>
    <p:sldId id="278" r:id="rId19"/>
    <p:sldId id="275" r:id="rId20"/>
    <p:sldId id="284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1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4214"/>
    <a:srgbClr val="C80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26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20DC6-60E0-4A87-8DE5-B4A82851EC5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B0164-2352-44BD-8F20-5EBDC5C28F1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638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B0164-2352-44BD-8F20-5EBDC5C28F1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246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B0164-2352-44BD-8F20-5EBDC5C28F1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895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B0164-2352-44BD-8F20-5EBDC5C28F13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73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649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379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519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65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210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2019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499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651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379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619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56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2A7F4-6377-47B2-B2A4-B0FAB25ED260}" type="datetimeFigureOut">
              <a:rPr lang="ru-RU" smtClean="0"/>
              <a:t>17.06.2017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AB58C-0678-4AA2-BDA3-75D11977FE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74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7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7.pn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7.pn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rus-health.info/Voronets.-Poleznie-svoystva-1860.html" TargetMode="External"/><Relationship Id="rId3" Type="http://schemas.openxmlformats.org/officeDocument/2006/relationships/slideLayout" Target="../slideLayouts/slideLayout6.xml"/><Relationship Id="rId7" Type="http://schemas.openxmlformats.org/officeDocument/2006/relationships/hyperlink" Target="http://zveridikie.ru/zhivotnye-krasnoy-knigi.html" TargetMode="Externa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hyperlink" Target="http://yura-gergel.narod.ru/Wolves.html" TargetMode="External"/><Relationship Id="rId5" Type="http://schemas.openxmlformats.org/officeDocument/2006/relationships/hyperlink" Target="https://www.calc.ru/krasnaya-kniga/predislovie.html" TargetMode="External"/><Relationship Id="rId4" Type="http://schemas.openxmlformats.org/officeDocument/2006/relationships/hyperlink" Target="https://infourok.ru/site/searchY?searchid=2239491&amp;text=&#1082;&#1088;&#1072;&#1089;&#1085;&#1072;&#1103;+&#1082;&#1085;&#1080;&#1075;&#1072;&amp;web=0" TargetMode="Externa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7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/>
              <a:t>Проектная работа</a:t>
            </a: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111896" cy="140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morzh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30196"/>
            <a:ext cx="207022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elomordyi-delph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2438415" cy="13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503" y="2102907"/>
            <a:ext cx="1396870" cy="211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56" y="3533939"/>
            <a:ext cx="1605244" cy="214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http://lekartrav.narod.ru/images/kuvshink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16" y="3933056"/>
            <a:ext cx="2551400" cy="19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183">
        <p:circle/>
      </p:transition>
    </mc:Choice>
    <mc:Fallback xmlns="">
      <p:transition spd="slow" advTm="618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614363"/>
            <a:ext cx="8218487" cy="562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5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061">
        <p:circle/>
      </p:transition>
    </mc:Choice>
    <mc:Fallback xmlns="">
      <p:transition spd="slow" advTm="1106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2"/>
            <a:ext cx="9144000" cy="686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5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4549">
        <p:circle/>
      </p:transition>
    </mc:Choice>
    <mc:Fallback xmlns="">
      <p:transition spd="slow" advTm="1454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68" y="0"/>
            <a:ext cx="91705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4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544">
        <p:circle/>
      </p:transition>
    </mc:Choice>
    <mc:Fallback xmlns="">
      <p:transition spd="slow" advTm="1054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91654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 smtClean="0"/>
              <a:t>Амурский тигр</a:t>
            </a:r>
            <a:endParaRPr lang="ru-RU" sz="24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Амурский </a:t>
            </a:r>
            <a:r>
              <a:rPr lang="ru-RU" dirty="0"/>
              <a:t>тигр – очень крупный хищник, по своим размерам уступающий только бурому и белому медведям. Длина его тела – более 3м, длина хвоста – 1,1м, масса – около 350кг. У животного очень красивая густая длинная блестящая полосатая шерсть, мощные острые клыки длиной 4-5см. Зверь выносливый, сильный и в тоже время изящный, красивый, пластичный. Амурский тигр охотится на кабанов, пятнистых олений, косуль, и даже медведей. К жилью человека приближается очень редко В России охота на амурского тигра запрещена с 1947 года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514" y="116632"/>
            <a:ext cx="354081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112" y="4373076"/>
            <a:ext cx="3773621" cy="211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04864"/>
            <a:ext cx="2102804" cy="196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21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1834">
        <p:circle/>
      </p:transition>
    </mc:Choice>
    <mc:Fallback xmlns="">
      <p:transition spd="slow" advTm="3183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/>
              <a:t>Растения Красной книги</a:t>
            </a:r>
            <a:endParaRPr lang="ru-RU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3672408" cy="36004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Лютик луковичный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smtClean="0"/>
              <a:t>Черная ольха</a:t>
            </a:r>
            <a:endParaRPr lang="ru-RU" sz="2000" dirty="0"/>
          </a:p>
        </p:txBody>
      </p:sp>
      <p:pic>
        <p:nvPicPr>
          <p:cNvPr id="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3744416" cy="377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3744416" cy="376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Звук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2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775">
        <p:circle/>
      </p:transition>
    </mc:Choice>
    <mc:Fallback xmlns="">
      <p:transition spd="slow" advTm="777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6466" y="1844824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Воронец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62068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Лотос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69518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64" y="1340768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81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344">
        <p:circle/>
      </p:transition>
    </mc:Choice>
    <mc:Fallback xmlns="">
      <p:transition spd="slow" advTm="634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/>
              <a:t>КУБЫШКА ЖЕЛТАЯ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36712"/>
            <a:ext cx="3008313" cy="5289451"/>
          </a:xfrm>
        </p:spPr>
        <p:txBody>
          <a:bodyPr/>
          <a:lstStyle/>
          <a:p>
            <a:r>
              <a:rPr lang="ru-RU" dirty="0" smtClean="0"/>
              <a:t>Кубышка – обычное водное растение. Встречается в прудах, озерах и реках со спокойным течением. Цветет в мае-августе. Его красивые жёлтые цветки четь поднимаются над поверхностью воды. Срывая цветок, мы наносим большой вред самому растению, так как через место разрыва вода попадает внутрь. А это приводит к загниванию подводной части растения и гибели всего растения.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0648"/>
            <a:ext cx="3581383" cy="214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10" y="2477264"/>
            <a:ext cx="3581382" cy="2686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3528392" cy="264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6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1378">
        <p:circle/>
      </p:transition>
    </mc:Choice>
    <mc:Fallback xmlns="">
      <p:transition spd="slow" advTm="3137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939800"/>
          </a:xfrm>
          <a:solidFill>
            <a:schemeClr val="accent2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Для чего нужна Красная книга?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  <a:solidFill>
            <a:schemeClr val="accent2"/>
          </a:solidFill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1. Информирует - какие виды </a:t>
            </a:r>
            <a:r>
              <a:rPr lang="ru-RU" dirty="0" smtClean="0"/>
              <a:t>животных и растений в опасности.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2. Призывает - изучать эти виды.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3. Предупреждает - об их </a:t>
            </a:r>
            <a:r>
              <a:rPr lang="ru-RU" dirty="0" smtClean="0"/>
              <a:t>исчезновении.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4.</a:t>
            </a:r>
            <a:r>
              <a:rPr lang="ru-RU" dirty="0" smtClean="0"/>
              <a:t> </a:t>
            </a:r>
            <a:r>
              <a:rPr lang="ru-RU" b="1" dirty="0" smtClean="0"/>
              <a:t>Советует - как сохранить редкие </a:t>
            </a:r>
            <a:r>
              <a:rPr lang="ru-RU" dirty="0" smtClean="0"/>
              <a:t>виды растений и животных.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100" b="1" i="1" dirty="0" smtClean="0">
                <a:solidFill>
                  <a:srgbClr val="FF0000"/>
                </a:solidFill>
              </a:rPr>
              <a:t>Что надо делать, чтобы спасти исчезающие и редкие виды растений и животных?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 Бережное отношение ко всему живому.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 Соблюдение правил поведения в природе (не мусорить, не разорять гнезда птиц, не ломать ветки, не поджигать траву).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 Посадка леса.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 Запрет на охоту редких животных.</a:t>
            </a:r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4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7799">
        <p:circle/>
      </p:transition>
    </mc:Choice>
    <mc:Fallback xmlns="">
      <p:transition spd="slow" advTm="2779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lib2.podelise.ru/tw_files2/urls_5/42/d-41155/img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1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6742">
        <p:circle/>
      </p:transition>
    </mc:Choice>
    <mc:Fallback xmlns="">
      <p:transition spd="slow" advTm="1674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 PC\Desktop\презентация\img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1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1173">
        <p:circle/>
      </p:transition>
    </mc:Choice>
    <mc:Fallback xmlns="">
      <p:transition spd="slow" advTm="3117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476672"/>
            <a:ext cx="5326360" cy="1209740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Красная книга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4365104"/>
            <a:ext cx="2699916" cy="1382772"/>
          </a:xfrm>
        </p:spPr>
        <p:txBody>
          <a:bodyPr>
            <a:noAutofit/>
          </a:bodyPr>
          <a:lstStyle/>
          <a:p>
            <a:pPr algn="r"/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912"/>
            <a:ext cx="2664296" cy="354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058" y="2601613"/>
            <a:ext cx="2755026" cy="3549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4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8381">
        <p:circle/>
      </p:transition>
    </mc:Choice>
    <mc:Fallback xmlns="">
      <p:transition spd="slow" advTm="838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rgbClr val="FFC000"/>
                </a:solidFill>
              </a:rPr>
              <a:t>ЛИТЕРАТУРА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Сборник стихов Хохловой </a:t>
            </a:r>
            <a:br>
              <a:rPr lang="ru-RU" sz="1600" dirty="0" smtClean="0"/>
            </a:br>
            <a:r>
              <a:rPr lang="en-US" sz="1600" dirty="0">
                <a:hlinkClick r:id="rId4"/>
              </a:rPr>
              <a:t>https://infourok.ru/site/searchY?searchid=2239491&amp;text=</a:t>
            </a:r>
            <a:r>
              <a:rPr lang="ru-RU" sz="1600" dirty="0" err="1">
                <a:hlinkClick r:id="rId4"/>
              </a:rPr>
              <a:t>красная+книга</a:t>
            </a:r>
            <a:r>
              <a:rPr lang="ru-RU" sz="1600" dirty="0">
                <a:hlinkClick r:id="rId4"/>
              </a:rPr>
              <a:t>&amp;</a:t>
            </a:r>
            <a:r>
              <a:rPr lang="en-US" sz="1600" dirty="0" smtClean="0">
                <a:hlinkClick r:id="rId4"/>
              </a:rPr>
              <a:t>web=0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www.calc.ru/krasnaya-kniga/predislovie.html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1600" dirty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yura-gergel.narod.ru/Wolves.html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zveridikie.ru/zhivotnye-krasnoy-knigi.html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en-US" sz="1600" dirty="0">
                <a:hlinkClick r:id="rId8"/>
              </a:rPr>
              <a:t>http://rus-health.info/Voronets.-</a:t>
            </a:r>
            <a:r>
              <a:rPr lang="en-US" sz="1600" dirty="0" smtClean="0">
                <a:hlinkClick r:id="rId8"/>
              </a:rPr>
              <a:t>Poleznie-svoystva-1860.html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5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73">
        <p:circle/>
      </p:transition>
    </mc:Choice>
    <mc:Fallback xmlns="">
      <p:transition spd="slow" advTm="707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ru-RU" sz="6000" b="1" i="1" dirty="0" smtClean="0">
                <a:latin typeface="Book Antiqua" pitchFamily="18" charset="0"/>
              </a:rPr>
              <a:t>Спасибо за внимание!</a:t>
            </a:r>
            <a:endParaRPr lang="ru-RU" sz="6000" b="1" i="1" dirty="0">
              <a:latin typeface="Book Antiqua" pitchFamily="18" charset="0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1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053">
        <p:circle/>
      </p:transition>
    </mc:Choice>
    <mc:Fallback xmlns="">
      <p:transition spd="slow" advTm="905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068960"/>
            <a:ext cx="5904656" cy="20882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Задачи: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Собрать информацию о возникновении Красной книги.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Узнать что внесено в Красную книгу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88" y="1484784"/>
            <a:ext cx="7205416" cy="135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91680" y="476672"/>
            <a:ext cx="66268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FFC000"/>
                </a:solidFill>
              </a:rPr>
              <a:t>Цель и задачи проекта</a:t>
            </a:r>
            <a:endParaRPr lang="ru-RU" sz="4000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28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398">
        <p:circle/>
      </p:transition>
    </mc:Choice>
    <mc:Fallback xmlns="">
      <p:transition spd="slow" advTm="939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0"/>
            <a:ext cx="7916416" cy="6762992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endParaRPr lang="ru-RU" sz="4000" b="1" dirty="0" smtClean="0">
              <a:solidFill>
                <a:srgbClr val="FFC000"/>
              </a:solidFill>
            </a:endParaRPr>
          </a:p>
          <a:p>
            <a:endParaRPr lang="ru-RU" sz="4000" b="1" dirty="0">
              <a:solidFill>
                <a:srgbClr val="FFC000"/>
              </a:solidFill>
            </a:endParaRPr>
          </a:p>
          <a:p>
            <a:r>
              <a:rPr lang="ru-RU" sz="4000" b="1" dirty="0" smtClean="0">
                <a:solidFill>
                  <a:srgbClr val="FFC000"/>
                </a:solidFill>
              </a:rPr>
              <a:t>Содержание:</a:t>
            </a: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Проектная работа.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Цель и задача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 Титульный лист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 Знакомство с Красной книгой России.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 Страницы Красной книги России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 Животные Красной книги России.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Растения Красной книги России.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Для чего нужна Красная книга.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 Вывод.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 Стих.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 Литература.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402084" y="-315416"/>
            <a:ext cx="7916416" cy="70784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000" b="1" dirty="0" smtClean="0">
              <a:solidFill>
                <a:srgbClr val="FFC000"/>
              </a:solidFill>
            </a:endParaRPr>
          </a:p>
          <a:p>
            <a:r>
              <a:rPr lang="ru-RU" sz="4000" dirty="0" smtClean="0">
                <a:solidFill>
                  <a:srgbClr val="FFC000"/>
                </a:solidFill>
              </a:rPr>
              <a:t>    Содержание проекта:</a:t>
            </a: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1.Знакомство с Красной книгой России.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Страницы Красной книги России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Животные Красной книги России.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Растения Красной книги России.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Для чего нужна Красная книга.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 Вывод.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 Стих.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 Литература.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6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3615">
        <p:circle/>
      </p:transition>
    </mc:Choice>
    <mc:Fallback xmlns="">
      <p:transition spd="slow" advTm="1361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C00000"/>
                </a:solidFill>
              </a:rPr>
              <a:t>Что стало причиной  возникновения Красной книги?</a:t>
            </a:r>
            <a:br>
              <a:rPr lang="ru-RU" b="1" i="1" dirty="0" smtClean="0">
                <a:solidFill>
                  <a:srgbClr val="C00000"/>
                </a:solidFill>
              </a:rPr>
            </a:b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5043488" cy="4411663"/>
          </a:xfrm>
          <a:noFill/>
        </p:spPr>
        <p:txBody>
          <a:bodyPr rtlCol="0">
            <a:normAutofit fontScale="77500" lnSpcReduction="20000"/>
          </a:bodyPr>
          <a:lstStyle/>
          <a:p>
            <a:pPr indent="34290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 1949 году была создана Комиссия по редким видам.</a:t>
            </a:r>
          </a:p>
          <a:p>
            <a:pPr indent="34290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Основная цель Комиссии – создание мирового списка данных о птицах, рыбах, зверях, растениях, которые срочно нуждаются в охране и которым по тем или иным причинам грозит исчезновение. Учёные  решили назвать этот список </a:t>
            </a:r>
            <a:r>
              <a:rPr lang="ru-RU" dirty="0" smtClean="0">
                <a:solidFill>
                  <a:srgbClr val="FF0000"/>
                </a:solidFill>
              </a:rPr>
              <a:t>Красной книгой</a:t>
            </a:r>
            <a:r>
              <a:rPr lang="ru-RU" dirty="0" smtClean="0"/>
              <a:t>.</a:t>
            </a:r>
          </a:p>
          <a:p>
            <a:pPr indent="342900" algn="just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928813"/>
            <a:ext cx="28575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0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7714">
        <p:circle/>
      </p:transition>
    </mc:Choice>
    <mc:Fallback xmlns="">
      <p:transition spd="slow" advTm="1771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Почему книгу назвали именно</a:t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«Красная книга»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rmAutofit fontScale="92500" lnSpcReduction="20000"/>
          </a:bodyPr>
          <a:lstStyle/>
          <a:p>
            <a:pPr indent="34290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Цвет переплета у этой книги – красный. Это сигнал тревоги, опасности, предупреждения. Эта книга подает нам жителям планеты Земля сигнал бедствия… </a:t>
            </a:r>
          </a:p>
          <a:p>
            <a:pPr indent="34290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/>
              <a:t>Знакомство с Красной книгой</a:t>
            </a:r>
          </a:p>
          <a:p>
            <a:pPr indent="342900" algn="just">
              <a:buNone/>
              <a:defRPr/>
            </a:pPr>
            <a:r>
              <a:rPr lang="ru-RU" dirty="0"/>
              <a:t>Страницы Красной книги разноцветные. Это сделано не для украшения. По тому, на странице какого цвета содержится информация о данном животном, можно сразу определить, в каком положении оно находится.</a:t>
            </a:r>
          </a:p>
        </p:txBody>
      </p:sp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109">
        <p:circle/>
      </p:transition>
    </mc:Choice>
    <mc:Fallback xmlns="">
      <p:transition spd="slow" advTm="2010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12"/>
            <a:ext cx="9144000" cy="69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2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2297">
        <p:circle/>
      </p:transition>
    </mc:Choice>
    <mc:Fallback xmlns="">
      <p:transition spd="slow" advTm="1229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615">
        <p:circle/>
      </p:transition>
    </mc:Choice>
    <mc:Fallback xmlns="">
      <p:transition spd="slow" advTm="1061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327">
        <p:circle/>
      </p:transition>
    </mc:Choice>
    <mc:Fallback xmlns="">
      <p:transition spd="slow" advTm="1132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522</Words>
  <Application>Microsoft Office PowerPoint</Application>
  <PresentationFormat>Экран (4:3)</PresentationFormat>
  <Paragraphs>73</Paragraphs>
  <Slides>21</Slides>
  <Notes>3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Проектная работа</vt:lpstr>
      <vt:lpstr>Красная книга</vt:lpstr>
      <vt:lpstr>Презентация PowerPoint</vt:lpstr>
      <vt:lpstr>Презентация PowerPoint</vt:lpstr>
      <vt:lpstr> Что стало причиной  возникновения Красной книги? </vt:lpstr>
      <vt:lpstr> Почему книгу назвали именно «Красная книга»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Амурский тигр</vt:lpstr>
      <vt:lpstr>Растения Красной книги</vt:lpstr>
      <vt:lpstr>Презентация PowerPoint</vt:lpstr>
      <vt:lpstr>КУБЫШКА ЖЕЛТАЯ</vt:lpstr>
      <vt:lpstr>Для чего нужна Красная книга? </vt:lpstr>
      <vt:lpstr>Презентация PowerPoint</vt:lpstr>
      <vt:lpstr>Презентация PowerPoint</vt:lpstr>
      <vt:lpstr>ЛИТЕРАТУРА Сборник стихов Хохловой  https://infourok.ru/site/searchY?searchid=2239491&amp;text=красная+книга&amp;web=0 https://www.calc.ru/krasnaya-kniga/predislovie.html http://yura-gergel.narod.ru/Wolves.html http://zveridikie.ru/zhivotnye-krasnoy-knigi.html http://rus-health.info/Voronets.-Poleznie-svoystva-1860.html      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 PC</dc:creator>
  <cp:lastModifiedBy>Галина</cp:lastModifiedBy>
  <cp:revision>35</cp:revision>
  <dcterms:created xsi:type="dcterms:W3CDTF">2017-01-15T08:21:32Z</dcterms:created>
  <dcterms:modified xsi:type="dcterms:W3CDTF">2017-06-17T09:51:13Z</dcterms:modified>
</cp:coreProperties>
</file>