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по пдд\ЛИТ И ИГРЫ ПО ПДД\чистые шаблоны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2888"/>
            <a:ext cx="9144000" cy="73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29837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2800" b="1" i="1" dirty="0" smtClean="0">
                <a:solidFill>
                  <a:srgbClr val="FF0000"/>
                </a:solidFill>
              </a:rPr>
              <a:t>«Игровая деятельность как эффективное средство воспитания у дошкольников безопасного поведения на улицах села, города</a:t>
            </a:r>
            <a:r>
              <a:rPr lang="ru-RU" altLang="ru-RU" sz="2800" b="1" i="1" dirty="0" smtClean="0">
                <a:solidFill>
                  <a:srgbClr val="FF0000"/>
                </a:solidFill>
              </a:rPr>
              <a:t>».</a:t>
            </a:r>
            <a:endParaRPr lang="ru-RU" altLang="ru-RU" sz="2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Валюша\Desktop\по пдд\чистые шаблоны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467850" cy="6858000"/>
          </a:xfrm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939213" cy="1143000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solidFill>
                  <a:srgbClr val="FF0000"/>
                </a:solidFill>
                <a:latin typeface="Arial Black" pitchFamily="34" charset="0"/>
              </a:rPr>
              <a:t>Причины детского дорожно-</a:t>
            </a:r>
            <a:br>
              <a:rPr lang="ru-RU" altLang="ru-RU" sz="320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3200" smtClean="0">
                <a:solidFill>
                  <a:srgbClr val="FF0000"/>
                </a:solidFill>
                <a:latin typeface="Arial Black" pitchFamily="34" charset="0"/>
              </a:rPr>
              <a:t>           транспортного травматизма:</a:t>
            </a:r>
            <a:endParaRPr lang="ru-RU" altLang="ru-RU" sz="3200" smtClean="0">
              <a:solidFill>
                <a:srgbClr val="FF0000"/>
              </a:solidFill>
              <a:latin typeface="Haettenschweiler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000250" y="1600200"/>
            <a:ext cx="5786438" cy="2686050"/>
          </a:xfrm>
        </p:spPr>
        <p:txBody>
          <a:bodyPr rtlCol="0">
            <a:normAutofit fontScale="55000" lnSpcReduction="20000"/>
          </a:bodyPr>
          <a:lstStyle/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Переход дороги в неположенном месте.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на проезжей части и возле нее.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Катание на велосипеде, роликах, других самокатных средствах по проезжей части дороги.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Невнимание к сигналам светофора. 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Выход на проезжую часть из-за стоящих машин, сооружений, зеленых насаждений и других препятствий.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Неправильный выбор места перехода дороги при высадке из транспорта. Обход транспорта спереди или сзади.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Незнание правил перехода перекрестка.</a:t>
            </a:r>
          </a:p>
          <a:p>
            <a:pPr algn="just" eaLnBrk="1" hangingPunct="1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Бегство от опасности в потоке движущегося транспорта.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Валюша\Desktop\по пдд\чистые шаблоны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467850" cy="6858000"/>
          </a:xfrm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  <a:latin typeface="Haettenschweiler" pitchFamily="34" charset="0"/>
              </a:rPr>
              <a:t>Уголок ПДД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357313"/>
            <a:ext cx="3714750" cy="32861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Макет;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Дидактические игры;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Художественная литература;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Альбомы, иллюстрации по ПДД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Атрибуты к сюжетно-ролевым играм;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/>
              <a:t>Дорожные знаки и многое другое.</a:t>
            </a:r>
          </a:p>
        </p:txBody>
      </p:sp>
      <p:pic>
        <p:nvPicPr>
          <p:cNvPr id="5125" name="Рисунок 4" descr="DSCF156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857364"/>
            <a:ext cx="3790100" cy="27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люша\Desktop\по пдд\чистые шаблоны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  <a:latin typeface="Haettenschweiler" pitchFamily="34" charset="0"/>
              </a:rPr>
              <a:t>Сюжетно-ролевые игры</a:t>
            </a:r>
          </a:p>
        </p:txBody>
      </p:sp>
      <p:pic>
        <p:nvPicPr>
          <p:cNvPr id="6148" name="Рисунок 4" descr="DSCF157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0" y="1428736"/>
            <a:ext cx="3527991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5" descr="DSCF1572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14862" y="1928813"/>
            <a:ext cx="3560381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алюша\Desktop\по пдд\чистые шаблоны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  <a:latin typeface="Haettenschweiler" pitchFamily="34" charset="0"/>
              </a:rPr>
              <a:t>Подвижные игры</a:t>
            </a:r>
          </a:p>
        </p:txBody>
      </p:sp>
      <p:pic>
        <p:nvPicPr>
          <p:cNvPr id="4" name="Рисунок 3" descr="DSCF15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571612"/>
            <a:ext cx="3855415" cy="298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DSCF16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571612"/>
            <a:ext cx="4000702" cy="295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Users\Валюша\Desktop\по пдд\чистые шаблоны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237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Haettenschweiler" pitchFamily="34" charset="0"/>
              </a:rPr>
              <a:t>Дидактические игры</a:t>
            </a:r>
            <a:endParaRPr lang="ru-RU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5" name="Содержимое 4" descr="DSCF1622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5072052" y="2500306"/>
            <a:ext cx="3846544" cy="295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 descr="DSCF161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7218" y="1428736"/>
            <a:ext cx="3976365" cy="291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алюша\Desktop\по пдд\чистые шаблоны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  <a:latin typeface="Haettenschweiler" pitchFamily="34" charset="0"/>
              </a:rPr>
              <a:t>Настольно-печатные игры</a:t>
            </a:r>
          </a:p>
        </p:txBody>
      </p:sp>
      <p:pic>
        <p:nvPicPr>
          <p:cNvPr id="7" name="Рисунок 6" descr="DSCF158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57752" y="1571612"/>
            <a:ext cx="3599100" cy="334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DSCF161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1528" y="1714488"/>
            <a:ext cx="3634197" cy="30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115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«Игровая деятельность как эффективное средство воспитания у дошкольников безопасного поведения на улицах села, города».</vt:lpstr>
      <vt:lpstr>Причины детского дорожно-            транспортного травматизма:</vt:lpstr>
      <vt:lpstr>Уголок ПДД</vt:lpstr>
      <vt:lpstr>Сюжетно-ролевые игры</vt:lpstr>
      <vt:lpstr>Подвижные игры</vt:lpstr>
      <vt:lpstr>Дидактические игры</vt:lpstr>
      <vt:lpstr>Настольно-печатные игры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детский сад№19«Колосок» курского муниципального района Ставропольского края  Презентационный материал опыта работы по ПДД для родителей с проведением  мастер- класса  «Игровая деятельность как эффективное средство воспитания у дошкольников безопасного поведения на улицах села, города».    Старший воспитатель-Кокоева В.В.  </dc:title>
  <dc:creator>Сад</dc:creator>
  <cp:lastModifiedBy>ADMIN</cp:lastModifiedBy>
  <cp:revision>5</cp:revision>
  <dcterms:created xsi:type="dcterms:W3CDTF">2015-11-18T08:55:02Z</dcterms:created>
  <dcterms:modified xsi:type="dcterms:W3CDTF">2017-03-16T15:41:47Z</dcterms:modified>
</cp:coreProperties>
</file>