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83" r:id="rId4"/>
    <p:sldId id="259" r:id="rId5"/>
    <p:sldId id="286" r:id="rId6"/>
    <p:sldId id="287" r:id="rId7"/>
    <p:sldId id="288" r:id="rId8"/>
    <p:sldId id="275" r:id="rId9"/>
    <p:sldId id="257" r:id="rId10"/>
    <p:sldId id="278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8" r:id="rId19"/>
    <p:sldId id="270" r:id="rId20"/>
    <p:sldId id="269" r:id="rId21"/>
    <p:sldId id="271" r:id="rId22"/>
    <p:sldId id="272" r:id="rId23"/>
    <p:sldId id="273" r:id="rId24"/>
    <p:sldId id="274" r:id="rId25"/>
    <p:sldId id="277" r:id="rId26"/>
    <p:sldId id="281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Индира\Desktop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4" y="-1"/>
            <a:ext cx="9213273" cy="690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932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Индира\Desktop\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985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ндира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97" y="-5455"/>
            <a:ext cx="7680611" cy="685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608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Индира\Desktop\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55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73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Индира\Desktop\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46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Индира\Desktop\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2612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208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Индира\Desktop\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6989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60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Индира\Desktop\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8" y="27321"/>
            <a:ext cx="9123071" cy="684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060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Индира\Desktop\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5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80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Индира\Desktop\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67"/>
            <a:ext cx="9126044" cy="684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705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Индира\Desktop\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19" y="0"/>
            <a:ext cx="91546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41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ндира\Desktop\указ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730" y="0"/>
            <a:ext cx="4819502" cy="68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425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Индира\Desktop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516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Индира\Desktop\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41"/>
            <a:ext cx="9153428" cy="610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085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Индира\Desktop\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6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858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Индира\Desktop\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77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Индира\Desktop\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0"/>
            <a:ext cx="9170696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61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Индира\Desktop\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8" y="0"/>
            <a:ext cx="9154228" cy="686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789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Индира\Desktop\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55" y="-1"/>
            <a:ext cx="9160055" cy="688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74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ндира\Desktop\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2" y="0"/>
            <a:ext cx="9150642" cy="686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899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ндира\Desktop\рустам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195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ндира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71"/>
            <a:ext cx="9144000" cy="68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910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ндира\Desktop\указ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939" y="-1"/>
            <a:ext cx="4870330" cy="684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017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ндира\Desktop\указ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406" y="0"/>
            <a:ext cx="49091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6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Индира\Desktop\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709" y="0"/>
            <a:ext cx="9122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1704001"/>
            <a:ext cx="53285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+mj-cs"/>
              </a:rPr>
              <a:t> « </a:t>
            </a: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  <a:cs typeface="+mj-cs"/>
              </a:rPr>
              <a:t>Писатели </a:t>
            </a:r>
            <a:endParaRPr lang="ru-RU" sz="4400" b="1" dirty="0" smtClean="0">
              <a:solidFill>
                <a:srgbClr val="C00000"/>
              </a:solidFill>
              <a:latin typeface="Times New Roman"/>
              <a:ea typeface="Times New Roman"/>
              <a:cs typeface="+mj-cs"/>
            </a:endParaRP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+mj-cs"/>
              </a:rPr>
              <a:t>и </a:t>
            </a: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  <a:cs typeface="+mj-cs"/>
              </a:rPr>
              <a:t>поэты о природе»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5490" y="3435926"/>
            <a:ext cx="5888181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В тебе величье моего народа,</a:t>
            </a:r>
            <a:b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Его души бескрайние поля,</a:t>
            </a:r>
            <a:b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Задумчивая русская природа,</a:t>
            </a:r>
            <a:b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Достойная красавица моя.</a:t>
            </a:r>
            <a:b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sz="28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lvl="0" algn="ctr"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Р. Рождественский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53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Индира\Desktop\1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8" y="0"/>
            <a:ext cx="9159877" cy="686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07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ндира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15" y="0"/>
            <a:ext cx="9182915" cy="686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72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14</Words>
  <Application>Microsoft Office PowerPoint</Application>
  <PresentationFormat>Экран (4:3)</PresentationFormat>
  <Paragraphs>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 Писатели и поэты о природе»</dc:title>
  <dc:creator>Индира</dc:creator>
  <cp:lastModifiedBy>Индира</cp:lastModifiedBy>
  <cp:revision>40</cp:revision>
  <dcterms:created xsi:type="dcterms:W3CDTF">2017-04-13T12:04:54Z</dcterms:created>
  <dcterms:modified xsi:type="dcterms:W3CDTF">2017-04-13T16:54:15Z</dcterms:modified>
</cp:coreProperties>
</file>