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8" r:id="rId4"/>
    <p:sldId id="259" r:id="rId5"/>
    <p:sldId id="260" r:id="rId6"/>
    <p:sldId id="261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BFB4DB-3A0E-4E34-A6EF-C990C96BD04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39E7A58-B61D-4702-BE0E-DD0B04A77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3"/>
            <a:ext cx="7632847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Урок математики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http://st.depositphotos.com/1001009/3111/i/950/depositphotos_31116665--female-math-teacher-teaching-school-students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69295"/>
            <a:ext cx="6137625" cy="5252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22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44000" cy="5040560"/>
          </a:xfrm>
        </p:spPr>
        <p:txBody>
          <a:bodyPr/>
          <a:lstStyle/>
          <a:p>
            <a:pPr algn="l">
              <a:buNone/>
            </a:pPr>
            <a:r>
              <a:rPr lang="ru-RU" sz="3600" dirty="0" smtClean="0"/>
              <a:t>812х346=280952         614х280=171920                             6769х524=3546956   423х27=11421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327х406= </a:t>
            </a:r>
            <a:r>
              <a:rPr lang="ru-RU" sz="3600" dirty="0" smtClean="0"/>
              <a:t>132762      </a:t>
            </a:r>
            <a:r>
              <a:rPr lang="ru-RU" sz="3600" dirty="0" smtClean="0"/>
              <a:t>605х102= </a:t>
            </a:r>
            <a:r>
              <a:rPr lang="ru-RU" sz="3600" dirty="0" smtClean="0"/>
              <a:t>61710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>
            <a:spLocks noGrp="1"/>
          </p:cNvSpPr>
          <p:nvPr>
            <p:ph type="title"/>
          </p:nvPr>
        </p:nvSpPr>
        <p:spPr>
          <a:xfrm>
            <a:off x="0" y="333374"/>
            <a:ext cx="9143999" cy="5903937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/>
              <a:t>Реши </a:t>
            </a:r>
            <a:r>
              <a:rPr lang="ru-RU" sz="2000" b="1" i="1" dirty="0" smtClean="0"/>
              <a:t>задачи</a:t>
            </a:r>
            <a:r>
              <a:rPr lang="ru-RU" sz="2000" b="1" i="1" dirty="0" smtClean="0"/>
              <a:t>:</a:t>
            </a:r>
            <a:br>
              <a:rPr lang="ru-RU" sz="2000" b="1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b="1" i="1" dirty="0"/>
          </a:p>
        </p:txBody>
      </p:sp>
      <p:sp>
        <p:nvSpPr>
          <p:cNvPr id="4" name="Подзаголовок 5"/>
          <p:cNvSpPr txBox="1">
            <a:spLocks/>
          </p:cNvSpPr>
          <p:nvPr/>
        </p:nvSpPr>
        <p:spPr>
          <a:xfrm>
            <a:off x="467544" y="764704"/>
            <a:ext cx="8352928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Теплоход совершал шестичасовое плавание  и преодолел расстояние в 300 км.  С какой скоростью шёл теплоход?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Одна банка кофе стоит 100 рублей. Сколько таких банок кофе можно купить на 1000 рублей?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Кит весит 150 т, а масса слона составляет одну тридцатую часть его массы. Сколько весит слон?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Периметр квадрата 64 см. Чему равна его сторона?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Караван верблюдов прошёл 48 км со скоростью 12км/ч. В пути он сделал остановку на 1 час. Сколько времени занял весь путь?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овощехранилище ежедневно привозят 765 кг картофеля. Сколько кг картофеля привезут за 32 дня?</a:t>
            </a:r>
          </a:p>
          <a:p>
            <a:pPr marL="228600" marR="0" lvl="0" indent="-1828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272808" cy="528976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18х6=108         70:5=14         19х9=171         12х5=60 15х8=120         7х11=77          17х7=119         32:2=16         6х4=24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761656"/>
            <a:ext cx="7416824" cy="12515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45     271    1524    22163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2548" y="2204864"/>
            <a:ext cx="7243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1524    45    22163    271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92696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2400" dirty="0" smtClean="0"/>
              <a:t>Задание. </a:t>
            </a:r>
            <a:r>
              <a:rPr lang="ru-RU" sz="2400" dirty="0"/>
              <a:t>Р</a:t>
            </a:r>
            <a:r>
              <a:rPr lang="ru-RU" sz="2400" dirty="0" smtClean="0"/>
              <a:t>асставьте </a:t>
            </a:r>
            <a:r>
              <a:rPr lang="ru-RU" sz="2400" dirty="0"/>
              <a:t>числа </a:t>
            </a:r>
            <a:r>
              <a:rPr lang="ru-RU" sz="2400" dirty="0" smtClean="0"/>
              <a:t>в </a:t>
            </a:r>
            <a:r>
              <a:rPr lang="ru-RU" sz="2400" dirty="0"/>
              <a:t>порядке возрастания.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410612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136904" cy="324036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Умножение многозначного </a:t>
            </a:r>
            <a:r>
              <a:rPr lang="ru-RU" i="1" dirty="0">
                <a:solidFill>
                  <a:schemeClr val="accent3">
                    <a:lumMod val="50000"/>
                  </a:schemeClr>
                </a:solidFill>
                <a:effectLst/>
              </a:rPr>
              <a:t>числа на 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трёхзначное </a:t>
            </a:r>
            <a:r>
              <a:rPr lang="ru-RU" i="1" dirty="0" err="1" smtClean="0">
                <a:solidFill>
                  <a:schemeClr val="accent3">
                    <a:lumMod val="50000"/>
                  </a:schemeClr>
                </a:solidFill>
                <a:effectLst/>
              </a:rPr>
              <a:t>число.Закрепление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764704"/>
            <a:ext cx="44999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</a:rPr>
              <a:t>Тема урока: </a:t>
            </a:r>
            <a:endParaRPr lang="ru-RU" sz="5400" b="1" i="1" dirty="0"/>
          </a:p>
        </p:txBody>
      </p:sp>
    </p:spTree>
    <p:extLst>
      <p:ext uri="{BB962C8B-B14F-4D97-AF65-F5344CB8AC3E}">
        <p14:creationId xmlns="" xmlns:p14="http://schemas.microsoft.com/office/powerpoint/2010/main" val="425011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772816"/>
            <a:ext cx="8424936" cy="266429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 Закреплять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навык умножения многозначного числа на трёхзначное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число.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8680"/>
            <a:ext cx="16898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>
                <a:solidFill>
                  <a:srgbClr val="C00000"/>
                </a:solidFill>
              </a:rPr>
              <a:t>Цель: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293096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 Развивать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память, мышление, внимание.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153906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одержимое 20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45333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Алгоритм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умножения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трёх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значное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число</a:t>
            </a: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1916832"/>
            <a:ext cx="7704856" cy="1368152"/>
          </a:xfrm>
          <a:prstGeom prst="round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Умножаю на число десятков.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Подписываю под десятками.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Получаю второе неполное  произведение.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836712"/>
            <a:ext cx="7704856" cy="864096"/>
          </a:xfrm>
          <a:prstGeom prst="round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Умножаю на число единиц. 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Получаю первое неполное  произведение.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3356992"/>
            <a:ext cx="7704856" cy="1224136"/>
          </a:xfrm>
          <a:prstGeom prst="round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Умножаю на число сотен. 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Подписываю под сотнями.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Получаю третье неполное произведение.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725144"/>
            <a:ext cx="7704856" cy="864096"/>
          </a:xfrm>
          <a:prstGeom prst="round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Складываю неполные произведения. </a:t>
            </a:r>
          </a:p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Получаю результат.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633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0.00139 0.2148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352928" cy="168936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824х132          340х720        392х305</a:t>
            </a: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96943" cy="4680520"/>
          </a:xfrm>
        </p:spPr>
        <p:txBody>
          <a:bodyPr/>
          <a:lstStyle/>
          <a:p>
            <a:pPr algn="l">
              <a:buNone/>
            </a:pPr>
            <a:r>
              <a:rPr lang="ru-RU" dirty="0" smtClean="0"/>
              <a:t>824х132 </a:t>
            </a:r>
            <a:r>
              <a:rPr lang="ru-RU" dirty="0" smtClean="0"/>
              <a:t>= 108768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340х720 = 244800      </a:t>
            </a:r>
            <a:br>
              <a:rPr lang="ru-RU" dirty="0" smtClean="0"/>
            </a:br>
            <a:r>
              <a:rPr lang="ru-RU" dirty="0" smtClean="0"/>
              <a:t>392х305=119560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309320"/>
          </a:xfrm>
        </p:spPr>
        <p:txBody>
          <a:bodyPr/>
          <a:lstStyle/>
          <a:p>
            <a:pPr algn="l"/>
            <a:r>
              <a:rPr lang="ru-RU" sz="3600" dirty="0" smtClean="0"/>
              <a:t>812х346= </a:t>
            </a:r>
            <a:r>
              <a:rPr lang="ru-RU" sz="3600" dirty="0" smtClean="0"/>
              <a:t>         </a:t>
            </a:r>
            <a:r>
              <a:rPr lang="ru-RU" sz="3600" dirty="0" smtClean="0"/>
              <a:t>614х280=                              </a:t>
            </a:r>
            <a:br>
              <a:rPr lang="ru-RU" sz="3600" dirty="0" smtClean="0"/>
            </a:br>
            <a:r>
              <a:rPr lang="ru-RU" sz="3600" dirty="0" smtClean="0"/>
              <a:t>6769х524=  </a:t>
            </a:r>
            <a:r>
              <a:rPr lang="ru-RU" sz="3600" dirty="0" smtClean="0"/>
              <a:t>      </a:t>
            </a:r>
            <a:r>
              <a:rPr lang="ru-RU" sz="3600" dirty="0" smtClean="0"/>
              <a:t>423х27=            </a:t>
            </a:r>
            <a:br>
              <a:rPr lang="ru-RU" sz="3600" dirty="0" smtClean="0"/>
            </a:br>
            <a:r>
              <a:rPr lang="ru-RU" sz="3600" dirty="0" smtClean="0"/>
              <a:t>327х406=  </a:t>
            </a:r>
            <a:r>
              <a:rPr lang="ru-RU" sz="3600" dirty="0" smtClean="0"/>
              <a:t>       </a:t>
            </a:r>
            <a:r>
              <a:rPr lang="ru-RU" sz="3600" dirty="0" smtClean="0"/>
              <a:t>605х102=                                            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321</TotalTime>
  <Words>220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Урок математики</vt:lpstr>
      <vt:lpstr>Слайд 2</vt:lpstr>
      <vt:lpstr>45     271    1524    22163</vt:lpstr>
      <vt:lpstr> Умножение многозначного числа на трёхзначное число.Закрепление </vt:lpstr>
      <vt:lpstr>Слайд 5</vt:lpstr>
      <vt:lpstr>Слайд 6</vt:lpstr>
      <vt:lpstr>Слайд 7</vt:lpstr>
      <vt:lpstr>824х132 = 108768         340х720 = 244800       392х305=119560</vt:lpstr>
      <vt:lpstr>812х346=          614х280=                               6769х524=        423х27=             327х406=         605х102=                                             </vt:lpstr>
      <vt:lpstr>812х346=280952         614х280=171920                             6769х524=3546956   423х27=11421 327х406= 132762      605х102= 61710                                            </vt:lpstr>
      <vt:lpstr>Реши задачи:  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математике в 4 классе</dc:title>
  <dc:creator>Наталья</dc:creator>
  <cp:lastModifiedBy>ПАША</cp:lastModifiedBy>
  <cp:revision>38</cp:revision>
  <dcterms:created xsi:type="dcterms:W3CDTF">2016-02-15T15:59:44Z</dcterms:created>
  <dcterms:modified xsi:type="dcterms:W3CDTF">2017-01-27T01:47:43Z</dcterms:modified>
</cp:coreProperties>
</file>