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90" r:id="rId10"/>
    <p:sldId id="263" r:id="rId11"/>
    <p:sldId id="265" r:id="rId12"/>
    <p:sldId id="271" r:id="rId13"/>
    <p:sldId id="296" r:id="rId14"/>
    <p:sldId id="280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37A11F9-CA10-4580-990E-DA69D0554C2F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87"/>
            <p14:sldId id="290"/>
            <p14:sldId id="263"/>
            <p14:sldId id="265"/>
            <p14:sldId id="271"/>
            <p14:sldId id="296"/>
            <p14:sldId id="280"/>
            <p14:sldId id="272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>
        <p:scale>
          <a:sx n="52" d="100"/>
          <a:sy n="52" d="100"/>
        </p:scale>
        <p:origin x="-115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84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2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5421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968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0732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91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00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9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5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09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456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81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707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854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527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2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5EF5D-3A23-4666-8C48-DBD7CC66AA96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409107E-EE92-482F-9167-F8FEE861FF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2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6063" y="657726"/>
            <a:ext cx="8694821" cy="13956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Проект «Безопасная дорога – детям»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2567" y="4548713"/>
            <a:ext cx="7766936" cy="130136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Подготовила: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оспитатель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Агеева В.М.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МБОУ »Центр Образования №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40 имени героя Советского Союза  </a:t>
            </a:r>
            <a:r>
              <a:rPr lang="ru-RU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И.А.Дементьева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»   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                                     г. Тула</a:t>
            </a:r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pic>
        <p:nvPicPr>
          <p:cNvPr id="5" name="Picture 2" descr="C:\Users\User2011\Desktop\fonar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869" y="2180237"/>
            <a:ext cx="1800200" cy="16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ser\Мои документы 1\пдд\пдд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22183" y="2366789"/>
            <a:ext cx="3707987" cy="2121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ПДД(Этот_мир_состоит_из_пешеходов..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94703" y="56456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7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000">
        <p14:vortex dir="r"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048" y="1030381"/>
            <a:ext cx="8889954" cy="5516724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сформировали элементарные представления о правилах дорожного движения (умеют ориентироваться в чрезвычайных ситуациях, искать пути решения и выхода из 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познакомили со значениями слов: автодорога, шоссе, проезжая часть, тротуар, обочина, пешеходная дорожка, пешеход, пассажир, мостовая, пешеходный переход, перекресток, светофор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закреплены представления о различных видах транспорта, дорожных знаках, движении транспорта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Изготовили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макеты дорожных знаков для самостоятельных игр, атрибуты для сюжетно-ролевых игр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Активизировали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знания родителей об особенностях обучения детей правилам безопасного поведения на улицах, в транспорте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грамотного пешехода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готовность родителей к сотрудничеству по проблемам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развития  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навыков безопасного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поведения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4561" y="384049"/>
            <a:ext cx="62034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-й </a:t>
            </a:r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 Результат проекта.</a:t>
            </a:r>
          </a:p>
        </p:txBody>
      </p:sp>
      <p:pic>
        <p:nvPicPr>
          <p:cNvPr id="5" name="Picture 3" descr="D:\23911_9c69cfe278eb97f9d2419b02d49b2291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276" y="5696186"/>
            <a:ext cx="2430316" cy="116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59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000">
        <p14:shred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2D-анимация для проекта ПДД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3504" y="1380755"/>
            <a:ext cx="8017607" cy="45095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373614" y="672869"/>
            <a:ext cx="80173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/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Заключительный этап: Презентация </a:t>
            </a:r>
          </a:p>
        </p:txBody>
      </p:sp>
    </p:spTree>
    <p:extLst>
      <p:ext uri="{BB962C8B-B14F-4D97-AF65-F5344CB8AC3E}">
        <p14:creationId xmlns:p14="http://schemas.microsoft.com/office/powerpoint/2010/main" val="2054400757"/>
      </p:ext>
    </p:extLst>
  </p:cSld>
  <p:clrMapOvr>
    <a:masterClrMapping/>
  </p:clrMapOvr>
  <p:transition spd="slow" advTm="610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проекта: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Благодаря систематической работе по обучению ПДД дети получили знания и практические навыки, которые помогут им уверенно чувствовать себя в роли пешехода, оценить различные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ситуации </a:t>
            </a:r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нарушая правил, пытаются применять полученные знания о ПДД в играх, инсценировках, в повседневной жизни. Повысилась активность родителей в участии  нашего проекта. Данное направление работы должно всегда находиться в поле пристального внимания педагогов, а значит, необходим дальнейший поиск новых эффективных форм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профилактике детского дорожно-транспортного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травматизма.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24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10000">
        <p14:window dir="vert"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светофор\img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2" t="7518" r="9937" b="7939"/>
          <a:stretch/>
        </p:blipFill>
        <p:spPr bwMode="auto">
          <a:xfrm>
            <a:off x="1185861" y="342898"/>
            <a:ext cx="7229475" cy="574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светофор\img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" r="3697" b="7708"/>
          <a:stretch/>
        </p:blipFill>
        <p:spPr bwMode="auto">
          <a:xfrm>
            <a:off x="728662" y="277647"/>
            <a:ext cx="8243887" cy="498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знак завершения 1"/>
          <p:cNvSpPr/>
          <p:nvPr/>
        </p:nvSpPr>
        <p:spPr>
          <a:xfrm>
            <a:off x="728662" y="5657850"/>
            <a:ext cx="8243887" cy="88582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 месяцев 2013г.,6 месяцев 2014г., 6 месяцев 2015г., 6 месяцев 2016г., 6 месяцев   2017г.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75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794" y="2229644"/>
            <a:ext cx="512445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3917334" y="2607733"/>
            <a:ext cx="2116667" cy="6688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Молодцы!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998182"/>
      </p:ext>
    </p:extLst>
  </p:cSld>
  <p:clrMapOvr>
    <a:masterClrMapping/>
  </p:clrMapOvr>
  <p:transition spd="slow" advTm="6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868" y="179389"/>
            <a:ext cx="8596668" cy="3880773"/>
          </a:xfrm>
        </p:spPr>
        <p:txBody>
          <a:bodyPr>
            <a:normAutofit fontScale="92500" lnSpcReduction="10000"/>
          </a:bodyPr>
          <a:lstStyle/>
          <a:p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: дети старшей группы, воспитатели, родители.</a:t>
            </a:r>
          </a:p>
          <a:p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: информационно – познавательный, игровой</a:t>
            </a:r>
          </a:p>
          <a:p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реализации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три месяца</a:t>
            </a:r>
          </a:p>
          <a:p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У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детей дошкольного возраста отсутствует защитная психологическая реакция на дорожную обстановку, которая свойственна взрослым. Дети не умеют еще в должной  степени управлять своим поведением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Привычки, закрепленные в детстве, остаются на всю жизнь. Вот поэтому, чтобы обеспечить  безопасность дорожного движения, нужна профилактика детского дорожного травматизма в  дошкольных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учреждениях. Знать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правила дорожного движения – задача сегодняшнего дня. Этому будет способствовать работа над проектом по правилам дорожного движения.</a:t>
            </a:r>
          </a:p>
          <a:p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:  формирование  у дошкольников навыков осознанного безопасного поведения на улицах и дорогах.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4995" y="4057791"/>
            <a:ext cx="4422504" cy="26539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002611222"/>
      </p:ext>
    </p:extLst>
  </p:cSld>
  <p:clrMapOvr>
    <a:masterClrMapping/>
  </p:clrMapOvr>
  <p:transition spd="slow" advTm="6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0133"/>
            <a:ext cx="8596668" cy="13208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i="1" dirty="0">
                <a:ln w="0"/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Цели:</a:t>
            </a:r>
            <a:r>
              <a:rPr lang="ru-RU" b="1" dirty="0">
                <a:ln/>
                <a:solidFill>
                  <a:schemeClr val="accent4"/>
                </a:solidFill>
              </a:rPr>
              <a:t/>
            </a:r>
            <a:br>
              <a:rPr lang="ru-RU" b="1" dirty="0">
                <a:ln/>
                <a:solidFill>
                  <a:schemeClr val="accent4"/>
                </a:solidFill>
              </a:rPr>
            </a:br>
            <a:endParaRPr lang="ru-RU" b="1" dirty="0">
              <a:ln/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49856"/>
            <a:ext cx="8596668" cy="388077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Для детей</a:t>
            </a:r>
            <a:r>
              <a:rPr lang="ru-RU" dirty="0">
                <a:solidFill>
                  <a:srgbClr val="FF0000"/>
                </a:solidFill>
              </a:rPr>
              <a:t>: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 детей с  видами транспорта, пешеходными переходами их названиям «наземный», «подземный», «зебра»; развивать пространственную ориентировку; рассмотреть и закрепить знания о дорожных знаках, об обязанностях пешехода; научить понимать, что обозначают дорожные знаки, выявить знания о работе светофора, о назначении всех его сигналов.</a:t>
            </a:r>
          </a:p>
          <a:p>
            <a:r>
              <a:rPr lang="ru-RU" b="1" dirty="0">
                <a:solidFill>
                  <a:srgbClr val="FF0000"/>
                </a:solidFill>
              </a:rPr>
              <a:t>Для педагогов: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совершенствования уровня профессионального мастерства.</a:t>
            </a:r>
          </a:p>
          <a:p>
            <a:r>
              <a:rPr lang="ru-RU" b="1" dirty="0">
                <a:solidFill>
                  <a:srgbClr val="FF0000"/>
                </a:solidFill>
              </a:rPr>
              <a:t>Для родителей: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повысить знания родителей по вопросам ПДД; привлечение родителей к участию в профилактической работе по предупреждению детского травматизма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012" y="2003425"/>
            <a:ext cx="409575" cy="11239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4296141"/>
            <a:ext cx="5552017" cy="256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610000">
        <p14:flash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66480"/>
            <a:ext cx="8596668" cy="48747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этап. Подготовительный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2112811"/>
            <a:ext cx="10287000" cy="4697411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Подбор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материала по правилам дорожного движения.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Рассматривание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рисунков, иллюстраций о дорожных ситуациях.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 литературными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произведениями.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дидактических игр по ПДД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дидактических, подвижных, сюжетно-ролевых игр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воспитателя при подготовке к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проекту: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Консультации.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и разработка картотеки дидактических и подвижных игр по правилам дорожного движения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Подбор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материала о правилах дорожного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движения.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родителей в реализации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Сбор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материала, приобретение книг и оснащения для оформления уголка ПДД в группе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Консультация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«Родителям – о безопасности дорожного движения», «Три закона» безопасности пешехода на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дорог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реквизитов для проведения сюжетно-ролевых игр по ПДД.</a:t>
            </a:r>
          </a:p>
          <a:p>
            <a:pPr marL="0" indent="0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1.Консультаци1.Консультации.и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2.Создание и разработка картотеки дидактических и подвижных игр по правилам дорожного движения.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3.Подбор материала о </a:t>
            </a:r>
            <a:r>
              <a:rPr lang="ru-RU" dirty="0" smtClean="0">
                <a:solidFill>
                  <a:schemeClr val="bg1"/>
                </a:solidFill>
              </a:rPr>
              <a:t>правилах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. Сбор материала, приобретение книг и оснащения для оформления уголка ПДД в группе.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.Консультация «Родителям – о безопасности дорожного движения», «Три закона» безопасности пешехода на дороге».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.Изготовление реквизитов для проведения сюжетно-ролевых игр по ПДД.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62312" y="860893"/>
            <a:ext cx="68267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Этапы работы над проектом</a:t>
            </a:r>
          </a:p>
        </p:txBody>
      </p:sp>
      <p:pic>
        <p:nvPicPr>
          <p:cNvPr id="5" name="Picture 2" descr="F:\fig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14" y="423333"/>
            <a:ext cx="1530618" cy="153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521268"/>
      </p:ext>
    </p:extLst>
  </p:cSld>
  <p:clrMapOvr>
    <a:masterClrMapping/>
  </p:clrMapOvr>
  <p:transition spd="slow" advTm="6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75432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080" y="1682496"/>
            <a:ext cx="8633922" cy="435886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Обыгрывание </a:t>
            </a:r>
            <a:r>
              <a:rPr lang="ru-RU" dirty="0"/>
              <a:t>дидактических, подвижных и сюжетно-ролевых игр по </a:t>
            </a:r>
            <a:r>
              <a:rPr lang="ru-RU" dirty="0" smtClean="0"/>
              <a:t>ПДД.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Решение </a:t>
            </a:r>
            <a:r>
              <a:rPr lang="ru-RU" dirty="0"/>
              <a:t>игровых ситуаций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Викторины </a:t>
            </a:r>
            <a:r>
              <a:rPr lang="ru-RU" dirty="0"/>
              <a:t>по ПДД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Разработка </a:t>
            </a:r>
            <a:r>
              <a:rPr lang="ru-RU" dirty="0"/>
              <a:t>перспективного плана по ПДД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Подбор </a:t>
            </a:r>
            <a:r>
              <a:rPr lang="ru-RU" dirty="0"/>
              <a:t>оборудования, материалом, литературой по данной теме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Подбор </a:t>
            </a:r>
            <a:r>
              <a:rPr lang="ru-RU" dirty="0"/>
              <a:t>специализированной литературы по ПДД.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Наблюдения, экскурсии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2336" y="609600"/>
            <a:ext cx="87965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2  этап. Основной </a:t>
            </a:r>
            <a:r>
              <a:rPr lang="ru-RU" sz="36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работы: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168" y="4593562"/>
            <a:ext cx="2413001" cy="241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10000">
        <p14:switch dir="r"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00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384" y="548639"/>
            <a:ext cx="8589218" cy="4754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Июнь-август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048" y="969264"/>
            <a:ext cx="10648019" cy="5742432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«Дорожная азбука», «Два светофора», «Велосипед и как им пользоваться»,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«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Всем ребятам надо знать, как по улицам шагать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Аппликация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светофор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Моделирование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«Грузовые машины», «Светофор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Д/игры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«Говорящие знаки», «Правила движения», «Светофор», «Угадай, какой знак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Рассматривание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обсуждение дорожных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знаков.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дорожные знаки, рисунки на асфальте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Раскрашивание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шаблонов по ПДД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Ситуативный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разговор «Как правильно перейти проезжую часть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С/р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«Автобус», «Цветные автомобили», «Автопарк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С/игра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«Улицы большого города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Отгадывание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загадок о дорожных знаках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Эстафеты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«Собери машину», «Собери светофор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художественной литературы: А. Северный «Светофор», В.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Семерин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«Запрещается-разрешается»,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Носов «Автомобиль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Творческие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рассказы детей из опыта поведения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дороге. Просмотр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мультфильмов по ПДД.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8416" y="91440"/>
            <a:ext cx="318228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План проекта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554" y="3470792"/>
            <a:ext cx="1855083" cy="184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7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10000">
        <p14:flip dir="r"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1.Анкета « Я и мой ребенок на улицах города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2.Родительское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собрание «Осторожно улица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3.Семейный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 «Безопасный путь от дома до Д/сада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Итоговое занятие – развлечение «Школа маленького пешехода».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2728" y="461201"/>
            <a:ext cx="32058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Для родителей: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718" y="1763448"/>
            <a:ext cx="1823681" cy="386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60437"/>
      </p:ext>
    </p:extLst>
  </p:cSld>
  <p:clrMapOvr>
    <a:masterClrMapping/>
  </p:clrMapOvr>
  <p:transition spd="slow" advTm="6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детей правильно вести себя на улицах города и села, предвидеть опасные ситуации на дороге, искать пути решения выхода их них, знание ПДД.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детьми информации о себе (ФИО, возраст, домашний адрес).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кругозора, развитие у детей познавательной активности, творческих способностей, коммуникативных навыков.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детьми полученных знаний в результате образовательной деятельности и игре.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Сформирование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родителей гражданской ответственности по отношению к проблеме детского травматизма.</a:t>
            </a:r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764" y="4974336"/>
            <a:ext cx="3411579" cy="183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36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10000">
        <p14:vortex dir="r"/>
      </p:transition>
    </mc:Choice>
    <mc:Fallback xmlns="">
      <p:transition spd="slow" advTm="6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080" y="1426465"/>
            <a:ext cx="8633922" cy="4614898"/>
          </a:xfrm>
        </p:spPr>
        <p:txBody>
          <a:bodyPr>
            <a:normAutofit fontScale="92500" lnSpcReduction="10000"/>
          </a:bodyPr>
          <a:lstStyle/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Н.Н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Авдеева, О.Л. Князева, Р.Б.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Стеркина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«Основы безопасности детей дошкольного возраста.»: Просвещение, 2007г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Н.Н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Авдеева, О.Л. Князева, Р.Б.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Стеркина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, М.Д.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Маханева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« Безопасность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на улицах и дорогах»: методическое пособие для работы с детьми старшего дошкольного возраста». – М.: ООО «Издательство АСТ – ЛТД»,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1997г.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Т.Г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Храмцова « Воспитание безопасного поведения в быту детей дошкольного возраста». Учебное пособие. – М.: педагогическое общество России, 2005г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Л.Б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Подубная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«Правила дорожного движения подготовительная группа», - Волгоград, «Корифей»,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2009г.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А.Л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Рыбик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, М.В. Маслов « Обучение правилам дорожного движения» Просвещение, 2008г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//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www.qai24.ru/news/0812191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doshkolenok.kiev.ua </a:t>
            </a:r>
            <a:r>
              <a:rPr lang="en-US" dirty="0" err="1" smtClean="0"/>
              <a:t>skazki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err="1" smtClean="0"/>
              <a:t>legendy</a:t>
            </a:r>
            <a:r>
              <a:rPr lang="en-US" dirty="0" smtClean="0"/>
              <a:t> </a:t>
            </a:r>
            <a:r>
              <a:rPr lang="en-US" dirty="0"/>
              <a:t>peshehoda.htm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9606" y="630535"/>
            <a:ext cx="73521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используемой литературы</a:t>
            </a:r>
            <a:endParaRPr lang="ru-RU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64958b62b54c3ea4faae40a81012b9ae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498" y="5009149"/>
            <a:ext cx="2491287" cy="147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687448"/>
      </p:ext>
    </p:extLst>
  </p:cSld>
  <p:clrMapOvr>
    <a:masterClrMapping/>
  </p:clrMapOvr>
  <p:transition spd="slow" advTm="610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748</TotalTime>
  <Words>1058</Words>
  <Application>Microsoft Office PowerPoint</Application>
  <PresentationFormat>Произвольный</PresentationFormat>
  <Paragraphs>90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Грань</vt:lpstr>
      <vt:lpstr>Проект «Безопасная дорога – детям»</vt:lpstr>
      <vt:lpstr>Презентация PowerPoint</vt:lpstr>
      <vt:lpstr>Цели: </vt:lpstr>
      <vt:lpstr>1 этап. Подготовительный. </vt:lpstr>
      <vt:lpstr> </vt:lpstr>
      <vt:lpstr>Июнь-август </vt:lpstr>
      <vt:lpstr> </vt:lpstr>
      <vt:lpstr>Ожидаемые результаты </vt:lpstr>
      <vt:lpstr>Презентация PowerPoint</vt:lpstr>
      <vt:lpstr>Презентация PowerPoint</vt:lpstr>
      <vt:lpstr>Презентация PowerPoint</vt:lpstr>
      <vt:lpstr>Результаты проекта: 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«Безопасность на улицах и дорогах»</dc:title>
  <dc:creator>Пользователь Windows</dc:creator>
  <cp:lastModifiedBy>Admin</cp:lastModifiedBy>
  <cp:revision>64</cp:revision>
  <dcterms:created xsi:type="dcterms:W3CDTF">2017-08-03T13:35:34Z</dcterms:created>
  <dcterms:modified xsi:type="dcterms:W3CDTF">2017-11-05T11:00:25Z</dcterms:modified>
</cp:coreProperties>
</file>