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theme/theme9.xml" ContentType="application/vnd.openxmlformats-officedocument.theme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theme/theme10.xml" ContentType="application/vnd.openxmlformats-officedocument.theme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theme/theme11.xml" ContentType="application/vnd.openxmlformats-officedocument.theme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theme/theme13.xml" ContentType="application/vnd.openxmlformats-officedocument.theme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theme/theme14.xml" ContentType="application/vnd.openxmlformats-officedocument.theme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theme/theme15.xml" ContentType="application/vnd.openxmlformats-officedocument.theme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6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7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5" r:id="rId3"/>
    <p:sldMasterId id="2147483726" r:id="rId4"/>
    <p:sldMasterId id="2147483739" r:id="rId5"/>
    <p:sldMasterId id="2147483751" r:id="rId6"/>
    <p:sldMasterId id="2147483763" r:id="rId7"/>
    <p:sldMasterId id="2147483775" r:id="rId8"/>
    <p:sldMasterId id="2147483787" r:id="rId9"/>
    <p:sldMasterId id="2147483799" r:id="rId10"/>
    <p:sldMasterId id="2147483811" r:id="rId11"/>
    <p:sldMasterId id="2147483824" r:id="rId12"/>
    <p:sldMasterId id="2147483838" r:id="rId13"/>
    <p:sldMasterId id="2147483852" r:id="rId14"/>
    <p:sldMasterId id="2147483865" r:id="rId15"/>
    <p:sldMasterId id="2147483878" r:id="rId16"/>
    <p:sldMasterId id="2147483891" r:id="rId17"/>
    <p:sldMasterId id="2147483904" r:id="rId18"/>
  </p:sldMasterIdLst>
  <p:notesMasterIdLst>
    <p:notesMasterId r:id="rId40"/>
  </p:notesMasterIdLst>
  <p:sldIdLst>
    <p:sldId id="256" r:id="rId19"/>
    <p:sldId id="275" r:id="rId20"/>
    <p:sldId id="257" r:id="rId21"/>
    <p:sldId id="273" r:id="rId22"/>
    <p:sldId id="262" r:id="rId23"/>
    <p:sldId id="274" r:id="rId24"/>
    <p:sldId id="264" r:id="rId25"/>
    <p:sldId id="260" r:id="rId26"/>
    <p:sldId id="267" r:id="rId27"/>
    <p:sldId id="268" r:id="rId28"/>
    <p:sldId id="276" r:id="rId29"/>
    <p:sldId id="259" r:id="rId30"/>
    <p:sldId id="261" r:id="rId31"/>
    <p:sldId id="277" r:id="rId32"/>
    <p:sldId id="269" r:id="rId33"/>
    <p:sldId id="272" r:id="rId34"/>
    <p:sldId id="278" r:id="rId35"/>
    <p:sldId id="279" r:id="rId36"/>
    <p:sldId id="271" r:id="rId37"/>
    <p:sldId id="270" r:id="rId38"/>
    <p:sldId id="281" r:id="rId3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CC"/>
    <a:srgbClr val="996633"/>
    <a:srgbClr val="FF3300"/>
    <a:srgbClr val="CC3300"/>
    <a:srgbClr val="66FFFF"/>
    <a:srgbClr val="00FFFF"/>
    <a:srgbClr val="66FF66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33" autoAdjust="0"/>
    <p:restoredTop sz="92500" autoAdjust="0"/>
  </p:normalViewPr>
  <p:slideViewPr>
    <p:cSldViewPr snapToGrid="0">
      <p:cViewPr varScale="1">
        <p:scale>
          <a:sx n="69" d="100"/>
          <a:sy n="69" d="100"/>
        </p:scale>
        <p:origin x="696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8.xml"/><Relationship Id="rId39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3.xml"/><Relationship Id="rId34" Type="http://schemas.openxmlformats.org/officeDocument/2006/relationships/slide" Target="slides/slide16.xml"/><Relationship Id="rId42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slide" Target="slides/slide20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2.xml"/><Relationship Id="rId29" Type="http://schemas.openxmlformats.org/officeDocument/2006/relationships/slide" Target="slides/slide11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slide" Target="slides/slide19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slide" Target="slides/slide18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slide" Target="slides/slide17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74D3A3-706D-4383-A8BE-D3FEFAE42014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E0DF0B-F67A-4D69-BE6E-21EE0D9F17C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937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E0DF0B-F67A-4D69-BE6E-21EE0D9F17C1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51166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2"/>
          <p:cNvSpPr>
            <a:spLocks/>
          </p:cNvSpPr>
          <p:nvPr/>
        </p:nvSpPr>
        <p:spPr bwMode="blackWhite">
          <a:xfrm>
            <a:off x="27517" y="12701"/>
            <a:ext cx="11861800" cy="6780213"/>
          </a:xfrm>
          <a:custGeom>
            <a:avLst/>
            <a:gdLst>
              <a:gd name="T0" fmla="*/ 2822 w 3985"/>
              <a:gd name="T1" fmla="*/ 0 h 3619"/>
              <a:gd name="T2" fmla="*/ 0 w 3985"/>
              <a:gd name="T3" fmla="*/ 975 h 3619"/>
              <a:gd name="T4" fmla="*/ 2169 w 3985"/>
              <a:gd name="T5" fmla="*/ 3619 h 3619"/>
              <a:gd name="T6" fmla="*/ 3985 w 3985"/>
              <a:gd name="T7" fmla="*/ 1125 h 3619"/>
              <a:gd name="T8" fmla="*/ 2822 w 3985"/>
              <a:gd name="T9" fmla="*/ 0 h 3619"/>
              <a:gd name="T10" fmla="*/ 2822 w 3985"/>
              <a:gd name="T11" fmla="*/ 0 h 36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828800" y="1511300"/>
            <a:ext cx="8534400" cy="2273300"/>
          </a:xfrm>
          <a:effectLst>
            <a:outerShdw dist="45791" dir="2021404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3300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560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5867" y="4051300"/>
            <a:ext cx="8043333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5606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5607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5608" name="Group 8"/>
          <p:cNvGrpSpPr>
            <a:grpSpLocks/>
          </p:cNvGrpSpPr>
          <p:nvPr/>
        </p:nvGrpSpPr>
        <p:grpSpPr bwMode="auto">
          <a:xfrm>
            <a:off x="260351" y="234950"/>
            <a:ext cx="5050367" cy="1778000"/>
            <a:chOff x="123" y="148"/>
            <a:chExt cx="2386" cy="1120"/>
          </a:xfrm>
        </p:grpSpPr>
        <p:sp>
          <p:nvSpPr>
            <p:cNvPr id="25609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10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11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25612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25613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14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15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16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17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</p:grpSp>
      <p:grpSp>
        <p:nvGrpSpPr>
          <p:cNvPr id="25618" name="Group 18"/>
          <p:cNvGrpSpPr>
            <a:grpSpLocks/>
          </p:cNvGrpSpPr>
          <p:nvPr/>
        </p:nvGrpSpPr>
        <p:grpSpPr bwMode="auto">
          <a:xfrm>
            <a:off x="10553700" y="4368801"/>
            <a:ext cx="990600" cy="1058863"/>
            <a:chOff x="4986" y="2752"/>
            <a:chExt cx="468" cy="667"/>
          </a:xfrm>
        </p:grpSpPr>
        <p:sp>
          <p:nvSpPr>
            <p:cNvPr id="25619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>
                <a:gd name="T0" fmla="*/ 794 w 794"/>
                <a:gd name="T1" fmla="*/ 395 h 414"/>
                <a:gd name="T2" fmla="*/ 710 w 794"/>
                <a:gd name="T3" fmla="*/ 318 h 414"/>
                <a:gd name="T4" fmla="*/ 556 w 794"/>
                <a:gd name="T5" fmla="*/ 210 h 414"/>
                <a:gd name="T6" fmla="*/ 71 w 794"/>
                <a:gd name="T7" fmla="*/ 0 h 414"/>
                <a:gd name="T8" fmla="*/ 23 w 794"/>
                <a:gd name="T9" fmla="*/ 20 h 414"/>
                <a:gd name="T10" fmla="*/ 0 w 794"/>
                <a:gd name="T11" fmla="*/ 83 h 414"/>
                <a:gd name="T12" fmla="*/ 28 w 794"/>
                <a:gd name="T13" fmla="*/ 155 h 414"/>
                <a:gd name="T14" fmla="*/ 570 w 794"/>
                <a:gd name="T15" fmla="*/ 409 h 414"/>
                <a:gd name="T16" fmla="*/ 689 w 794"/>
                <a:gd name="T17" fmla="*/ 393 h 414"/>
                <a:gd name="T18" fmla="*/ 785 w 794"/>
                <a:gd name="T19" fmla="*/ 414 h 414"/>
                <a:gd name="T20" fmla="*/ 794 w 794"/>
                <a:gd name="T21" fmla="*/ 395 h 414"/>
                <a:gd name="T22" fmla="*/ 794 w 794"/>
                <a:gd name="T23" fmla="*/ 395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20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21" name="Freeform 21"/>
            <p:cNvSpPr>
              <a:spLocks/>
            </p:cNvSpPr>
            <p:nvPr userDrawn="1"/>
          </p:nvSpPr>
          <p:spPr bwMode="auto">
            <a:xfrm rot="7320404">
              <a:off x="5000" y="2912"/>
              <a:ext cx="416" cy="265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25622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8" cy="667"/>
              <a:chOff x="4986" y="2752"/>
              <a:chExt cx="468" cy="667"/>
            </a:xfrm>
          </p:grpSpPr>
          <p:sp>
            <p:nvSpPr>
              <p:cNvPr id="25623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>
                  <a:gd name="T0" fmla="*/ 110 w 150"/>
                  <a:gd name="T1" fmla="*/ 0 h 173"/>
                  <a:gd name="T2" fmla="*/ 40 w 150"/>
                  <a:gd name="T3" fmla="*/ 66 h 173"/>
                  <a:gd name="T4" fmla="*/ 0 w 150"/>
                  <a:gd name="T5" fmla="*/ 173 h 173"/>
                  <a:gd name="T6" fmla="*/ 80 w 150"/>
                  <a:gd name="T7" fmla="*/ 160 h 173"/>
                  <a:gd name="T8" fmla="*/ 103 w 150"/>
                  <a:gd name="T9" fmla="*/ 84 h 173"/>
                  <a:gd name="T10" fmla="*/ 150 w 150"/>
                  <a:gd name="T11" fmla="*/ 27 h 173"/>
                  <a:gd name="T12" fmla="*/ 110 w 150"/>
                  <a:gd name="T13" fmla="*/ 0 h 173"/>
                  <a:gd name="T14" fmla="*/ 110 w 150"/>
                  <a:gd name="T15" fmla="*/ 0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24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>
                  <a:gd name="T0" fmla="*/ 156 w 1684"/>
                  <a:gd name="T1" fmla="*/ 0 h 880"/>
                  <a:gd name="T2" fmla="*/ 63 w 1684"/>
                  <a:gd name="T3" fmla="*/ 52 h 880"/>
                  <a:gd name="T4" fmla="*/ 0 w 1684"/>
                  <a:gd name="T5" fmla="*/ 208 h 880"/>
                  <a:gd name="T6" fmla="*/ 67 w 1684"/>
                  <a:gd name="T7" fmla="*/ 358 h 880"/>
                  <a:gd name="T8" fmla="*/ 1182 w 1684"/>
                  <a:gd name="T9" fmla="*/ 867 h 880"/>
                  <a:gd name="T10" fmla="*/ 1422 w 1684"/>
                  <a:gd name="T11" fmla="*/ 835 h 880"/>
                  <a:gd name="T12" fmla="*/ 1616 w 1684"/>
                  <a:gd name="T13" fmla="*/ 880 h 880"/>
                  <a:gd name="T14" fmla="*/ 1684 w 1684"/>
                  <a:gd name="T15" fmla="*/ 808 h 880"/>
                  <a:gd name="T16" fmla="*/ 1502 w 1684"/>
                  <a:gd name="T17" fmla="*/ 664 h 880"/>
                  <a:gd name="T18" fmla="*/ 1428 w 1684"/>
                  <a:gd name="T19" fmla="*/ 512 h 880"/>
                  <a:gd name="T20" fmla="*/ 1369 w 1684"/>
                  <a:gd name="T21" fmla="*/ 527 h 880"/>
                  <a:gd name="T22" fmla="*/ 1439 w 1684"/>
                  <a:gd name="T23" fmla="*/ 664 h 880"/>
                  <a:gd name="T24" fmla="*/ 1578 w 1684"/>
                  <a:gd name="T25" fmla="*/ 810 h 880"/>
                  <a:gd name="T26" fmla="*/ 1413 w 1684"/>
                  <a:gd name="T27" fmla="*/ 787 h 880"/>
                  <a:gd name="T28" fmla="*/ 1219 w 1684"/>
                  <a:gd name="T29" fmla="*/ 814 h 880"/>
                  <a:gd name="T30" fmla="*/ 1255 w 1684"/>
                  <a:gd name="T31" fmla="*/ 650 h 880"/>
                  <a:gd name="T32" fmla="*/ 1338 w 1684"/>
                  <a:gd name="T33" fmla="*/ 538 h 880"/>
                  <a:gd name="T34" fmla="*/ 1241 w 1684"/>
                  <a:gd name="T35" fmla="*/ 552 h 880"/>
                  <a:gd name="T36" fmla="*/ 1165 w 1684"/>
                  <a:gd name="T37" fmla="*/ 658 h 880"/>
                  <a:gd name="T38" fmla="*/ 1139 w 1684"/>
                  <a:gd name="T39" fmla="*/ 791 h 880"/>
                  <a:gd name="T40" fmla="*/ 107 w 1684"/>
                  <a:gd name="T41" fmla="*/ 310 h 880"/>
                  <a:gd name="T42" fmla="*/ 80 w 1684"/>
                  <a:gd name="T43" fmla="*/ 215 h 880"/>
                  <a:gd name="T44" fmla="*/ 103 w 1684"/>
                  <a:gd name="T45" fmla="*/ 95 h 880"/>
                  <a:gd name="T46" fmla="*/ 217 w 1684"/>
                  <a:gd name="T47" fmla="*/ 0 h 880"/>
                  <a:gd name="T48" fmla="*/ 156 w 1684"/>
                  <a:gd name="T49" fmla="*/ 0 h 880"/>
                  <a:gd name="T50" fmla="*/ 156 w 1684"/>
                  <a:gd name="T51" fmla="*/ 0 h 8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25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26" name="Freeform 26"/>
              <p:cNvSpPr>
                <a:spLocks/>
              </p:cNvSpPr>
              <p:nvPr userDrawn="1"/>
            </p:nvSpPr>
            <p:spPr bwMode="auto">
              <a:xfrm rot="7320404">
                <a:off x="5363" y="2874"/>
                <a:ext cx="63" cy="118"/>
              </a:xfrm>
              <a:custGeom>
                <a:avLst/>
                <a:gdLst>
                  <a:gd name="T0" fmla="*/ 116 w 160"/>
                  <a:gd name="T1" fmla="*/ 0 h 335"/>
                  <a:gd name="T2" fmla="*/ 19 w 160"/>
                  <a:gd name="T3" fmla="*/ 106 h 335"/>
                  <a:gd name="T4" fmla="*/ 0 w 160"/>
                  <a:gd name="T5" fmla="*/ 230 h 335"/>
                  <a:gd name="T6" fmla="*/ 33 w 160"/>
                  <a:gd name="T7" fmla="*/ 314 h 335"/>
                  <a:gd name="T8" fmla="*/ 94 w 160"/>
                  <a:gd name="T9" fmla="*/ 335 h 335"/>
                  <a:gd name="T10" fmla="*/ 76 w 160"/>
                  <a:gd name="T11" fmla="*/ 154 h 335"/>
                  <a:gd name="T12" fmla="*/ 160 w 160"/>
                  <a:gd name="T13" fmla="*/ 17 h 335"/>
                  <a:gd name="T14" fmla="*/ 116 w 160"/>
                  <a:gd name="T15" fmla="*/ 0 h 335"/>
                  <a:gd name="T16" fmla="*/ 116 w 160"/>
                  <a:gd name="T17" fmla="*/ 0 h 3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5627" name="Freeform 27"/>
              <p:cNvSpPr>
                <a:spLocks/>
              </p:cNvSpPr>
              <p:nvPr userDrawn="1"/>
            </p:nvSpPr>
            <p:spPr bwMode="auto">
              <a:xfrm rot="7320404">
                <a:off x="5136" y="3000"/>
                <a:ext cx="193" cy="104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</p:grpSp>
      <p:sp>
        <p:nvSpPr>
          <p:cNvPr id="25628" name="Freeform 28"/>
          <p:cNvSpPr>
            <a:spLocks/>
          </p:cNvSpPr>
          <p:nvPr/>
        </p:nvSpPr>
        <p:spPr bwMode="auto">
          <a:xfrm>
            <a:off x="1202267" y="5054601"/>
            <a:ext cx="9076267" cy="728663"/>
          </a:xfrm>
          <a:custGeom>
            <a:avLst/>
            <a:gdLst>
              <a:gd name="T0" fmla="*/ 0 w 4288"/>
              <a:gd name="T1" fmla="*/ 0 h 459"/>
              <a:gd name="T2" fmla="*/ 816 w 4288"/>
              <a:gd name="T3" fmla="*/ 256 h 459"/>
              <a:gd name="T4" fmla="*/ 1560 w 4288"/>
              <a:gd name="T5" fmla="*/ 144 h 459"/>
              <a:gd name="T6" fmla="*/ 1856 w 4288"/>
              <a:gd name="T7" fmla="*/ 376 h 459"/>
              <a:gd name="T8" fmla="*/ 2344 w 4288"/>
              <a:gd name="T9" fmla="*/ 152 h 459"/>
              <a:gd name="T10" fmla="*/ 3536 w 4288"/>
              <a:gd name="T11" fmla="*/ 456 h 459"/>
              <a:gd name="T12" fmla="*/ 4288 w 4288"/>
              <a:gd name="T13" fmla="*/ 136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25629" name="Freeform 29"/>
          <p:cNvSpPr>
            <a:spLocks/>
          </p:cNvSpPr>
          <p:nvPr/>
        </p:nvSpPr>
        <p:spPr bwMode="auto">
          <a:xfrm>
            <a:off x="5435600" y="1930400"/>
            <a:ext cx="1185333" cy="381000"/>
          </a:xfrm>
          <a:custGeom>
            <a:avLst/>
            <a:gdLst>
              <a:gd name="T0" fmla="*/ 0 w 560"/>
              <a:gd name="T1" fmla="*/ 32 h 240"/>
              <a:gd name="T2" fmla="*/ 280 w 560"/>
              <a:gd name="T3" fmla="*/ 144 h 240"/>
              <a:gd name="T4" fmla="*/ 448 w 560"/>
              <a:gd name="T5" fmla="*/ 16 h 240"/>
              <a:gd name="T6" fmla="*/ 560 w 560"/>
              <a:gd name="T7" fmla="*/ 24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1455814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462018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70560" y="530352"/>
            <a:ext cx="1091184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517318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533405"/>
            <a:ext cx="26416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11200" y="533403"/>
            <a:ext cx="79248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085229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25451" y="1752601"/>
            <a:ext cx="11766549" cy="5129213"/>
            <a:chOff x="201" y="1104"/>
            <a:chExt cx="5559" cy="3231"/>
          </a:xfrm>
        </p:grpSpPr>
        <p:sp>
          <p:nvSpPr>
            <p:cNvPr id="25603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04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05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06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07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5608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2560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01"/>
            <a:ext cx="103632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561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25611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01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5612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5613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455900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4996943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64330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71117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30114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06463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299810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586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10600" y="152400"/>
            <a:ext cx="256540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152400"/>
            <a:ext cx="749300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167292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6780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073664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476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1" y="244476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6269368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997076"/>
            <a:ext cx="103632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2292" name="Freeform 4"/>
          <p:cNvSpPr>
            <a:spLocks/>
          </p:cNvSpPr>
          <p:nvPr/>
        </p:nvSpPr>
        <p:spPr bwMode="auto">
          <a:xfrm>
            <a:off x="381000" y="2803525"/>
            <a:ext cx="2117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 sz="1800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413B84E-72EF-40C4-8D08-6308648AD5B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14558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288DFB-35AF-42D1-A02D-7E129247A9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203945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651B77-0E79-4911-97F3-2B66BEF3344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4358952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05000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C62EB-D09B-4599-8D86-49F5020077F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233803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795123-6280-4EA6-92B3-9D482BAC99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58745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C1ECC6-F06A-4F7E-8CD4-BC7F7083B22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548079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41FF2B-E06E-44A7-9CAA-1A926CC8429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98187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914400" y="152400"/>
            <a:ext cx="10261600" cy="5334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1828800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741333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957733" y="6248400"/>
            <a:ext cx="2540000" cy="457200"/>
          </a:xfrm>
        </p:spPr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89802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784D5-BE97-438F-970E-2C5680B122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260880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F0DB2B-CAC2-4C1E-A817-2FD8C328CA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9838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DDF7F8-FC97-4E1C-A39C-B748427F51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06132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92100"/>
            <a:ext cx="27432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92100"/>
            <a:ext cx="80264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AA465-8313-4829-84B5-A4D889662D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6043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92100"/>
            <a:ext cx="109728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905000"/>
            <a:ext cx="538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05000"/>
            <a:ext cx="538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D79994B-D9CD-4A52-91E6-B73540D725F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800919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1"/>
            <a:ext cx="12187767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174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174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175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175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175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</p:grpSp>
        <p:sp>
          <p:nvSpPr>
            <p:cNvPr id="31753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31754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3175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736726"/>
            <a:ext cx="103632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175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1757" name="Rectangle 13"/>
          <p:cNvSpPr>
            <a:spLocks noGrp="1" noChangeArrowheads="1"/>
          </p:cNvSpPr>
          <p:nvPr>
            <p:ph type="dt" sz="quarter" idx="2"/>
          </p:nvPr>
        </p:nvSpPr>
        <p:spPr>
          <a:xfrm>
            <a:off x="609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7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25157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1759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25475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F67E6345-AFF2-4BFD-ADC3-C3C065D7764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804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B7CE6AA-20CA-4C55-B164-C6BEAF660A2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86947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42A3948-5422-4BD8-A30E-3451ED21904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91481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F23B04F-369D-4418-B5F4-956203C8520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65984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B9BE50F-F8F8-4FF6-AA66-51155CD53A2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62684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8" name="Group 2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sp>
          <p:nvSpPr>
            <p:cNvPr id="45059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45060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45061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2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3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4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5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6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7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8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69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0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1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2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3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4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5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6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7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8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79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80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81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82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83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84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085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45086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45087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88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89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0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1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2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3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4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5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6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7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8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099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00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01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45102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45103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1 w 305"/>
                    <a:gd name="T1" fmla="*/ 426 h 426"/>
                    <a:gd name="T2" fmla="*/ 305 w 305"/>
                    <a:gd name="T3" fmla="*/ 426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1 w 305"/>
                    <a:gd name="T9" fmla="*/ 426 h 426"/>
                    <a:gd name="T10" fmla="*/ 281 w 305"/>
                    <a:gd name="T11" fmla="*/ 426 h 426"/>
                    <a:gd name="T12" fmla="*/ 281 w 305"/>
                    <a:gd name="T13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04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86 h 486"/>
                    <a:gd name="T2" fmla="*/ 48 w 347"/>
                    <a:gd name="T3" fmla="*/ 486 h 486"/>
                    <a:gd name="T4" fmla="*/ 347 w 347"/>
                    <a:gd name="T5" fmla="*/ 72 h 486"/>
                    <a:gd name="T6" fmla="*/ 347 w 347"/>
                    <a:gd name="T7" fmla="*/ 0 h 486"/>
                    <a:gd name="T8" fmla="*/ 0 w 347"/>
                    <a:gd name="T9" fmla="*/ 486 h 486"/>
                    <a:gd name="T10" fmla="*/ 24 w 347"/>
                    <a:gd name="T11" fmla="*/ 486 h 486"/>
                    <a:gd name="T12" fmla="*/ 24 w 347"/>
                    <a:gd name="T13" fmla="*/ 486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45105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5106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07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08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09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10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11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12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13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5114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sp>
            <p:nvSpPr>
              <p:cNvPr id="45115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16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17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18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19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20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21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5122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</p:grpSp>
      <p:sp>
        <p:nvSpPr>
          <p:cNvPr id="45123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607485" y="1920876"/>
            <a:ext cx="10968567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45124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5125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5126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5127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2F31E42-DD85-4B91-82FB-5298B366B2B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2742161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F1C8BC-B9AE-4D00-9082-F28E9A3E9D7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4694782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8BC0D16-F961-49D8-A8B2-960B5B713C9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060761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8149CA-62C4-455D-BA02-14589EA53C2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5250720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79F155A-3872-4F43-AAB8-11ABA239C5DE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60835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A786E2C-6338-4E3A-B924-51139B3B8F9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2751642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49B31F-5E06-467C-A5CB-A0F546F6C77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652556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BEE7B6EE-DF07-4DBC-8023-DD0CE4C7870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33068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5157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737600" y="6248400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441C10A4-564B-4585-A1E0-9EF1CCE9531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4165600" y="624840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4921507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25451" y="1752601"/>
            <a:ext cx="11766549" cy="5129213"/>
            <a:chOff x="201" y="1104"/>
            <a:chExt cx="5559" cy="3231"/>
          </a:xfrm>
        </p:grpSpPr>
        <p:sp>
          <p:nvSpPr>
            <p:cNvPr id="4915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915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915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915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915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916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4916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1320800" y="1905001"/>
            <a:ext cx="10363200" cy="1736725"/>
          </a:xfrm>
        </p:spPr>
        <p:txBody>
          <a:bodyPr anchor="t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9162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20800" y="3962400"/>
            <a:ext cx="9042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9163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1320801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64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4624917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9165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75D0D1D-BD6B-488A-9AA1-7F9C12B8CDF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3138846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7959C7-7AEA-4D56-A43D-9BB7DDBA71D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8408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3D319E-E9CF-440A-864F-CFE7FB6051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1726710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9D225-C6C1-4F0D-8BC4-13FF2C710AA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899604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7A8D40-A260-4D7B-A88A-BE70DD15324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38316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72B85-1094-4184-BB82-D330B904574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20604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9D57BB-1D6E-4C98-8EA6-E37A530A81C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54589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190566-CA64-4F10-86E9-D277D3D5ED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226640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48D124-ADE3-45BD-9B36-1C78C7F0CDE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7815889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1C31C1-0034-40FD-A05B-C05DB16EAF7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495532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5A56C7-207C-4308-86DB-29F2E261B77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94930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997951" y="244476"/>
            <a:ext cx="2796116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1" y="244476"/>
            <a:ext cx="8185151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4164EE-38CC-4597-8503-527F0515955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9204794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557434" y="19050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557434" y="4076700"/>
            <a:ext cx="5236633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117601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45720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9249834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fld id="{3D8793B0-2AA8-4231-AAC9-2CA859718BF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514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05125C-D14B-4957-BE3D-2FE5500DB6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62403403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44476"/>
            <a:ext cx="11180233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117601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57434" y="1905000"/>
            <a:ext cx="5236633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117601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49834" y="6245225"/>
            <a:ext cx="2535767" cy="476250"/>
          </a:xfrm>
        </p:spPr>
        <p:txBody>
          <a:bodyPr/>
          <a:lstStyle>
            <a:lvl1pPr>
              <a:defRPr/>
            </a:lvl1pPr>
          </a:lstStyle>
          <a:p>
            <a:fld id="{6CDCC106-A829-4054-BACA-392F7996D0E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150070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57347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48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49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0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1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2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3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4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5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6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7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8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59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60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61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62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63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7364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57365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828801"/>
            <a:ext cx="103632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7366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7367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7368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7369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ECCFBAA-1BCD-4E67-AAEA-0FFAF586E0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81894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F62928-4386-46D1-A123-104A09A9F21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5205522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8B9B90-C434-4BF7-BD1F-2FD08E435E9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647958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D60FE-1904-408B-A522-0590F11063E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8413506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DF645-92D4-4980-ACF4-B68ABE053B0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69053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66E2A4-FBE1-4A20-A375-138B4CFE86B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7106397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51DF06-0B40-4864-AE06-A8F69A318C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53734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B94F1-06F7-4D13-9F85-6BF5EF1AD76F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95599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33AC0D-ACC1-4C11-B06C-00C218AB6B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9113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3367" y="1598613"/>
            <a:ext cx="5382684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C02727-8303-4709-8C3C-35799DA5B8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227945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4472B-6668-4C42-9DA8-847315C3FA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721736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3671C3-09BD-401E-A5C6-90D56DF6346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74282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3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3B8A02C5-837D-4936-9442-340861B72E9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851660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76400"/>
            <a:ext cx="103632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7587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CF2C71C-01B8-47B4-96E6-2D7A6983E87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801645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1DABF9-A2CB-4C8D-909C-27C096ECCD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349027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7FE4A-2E38-46AC-8C0A-4E6CA5C972F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4124189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81200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B57B004-9748-42F4-BAFE-2A0AC38AFA0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151332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94198-B8E6-4628-AE9E-B16E7611FBC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7134983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20011C-EE21-4449-A883-FBAD3FBE669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2202904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46C288-6C84-4BDA-93C7-6B165C9E2F7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07423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F33BD1-E099-418A-9895-A25F72767A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806608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2BC29E-5E95-4A95-B47E-9644179EFAA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3462762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F50A06-5C89-49E8-B6DA-FBEAC324BD36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4408936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B475B-B2E4-4381-9301-1005D478560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90687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381000"/>
            <a:ext cx="27432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381000"/>
            <a:ext cx="80264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81F702-17EF-472C-A619-2A0CC9280BB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6424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381000"/>
            <a:ext cx="109728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981200"/>
            <a:ext cx="538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3848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fld id="{70C7E11C-78D7-45B1-9027-09AE0DFD567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2989229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11277600" cy="5943600"/>
            <a:chOff x="0" y="0"/>
            <a:chExt cx="5328" cy="3744"/>
          </a:xfrm>
        </p:grpSpPr>
        <p:sp>
          <p:nvSpPr>
            <p:cNvPr id="98307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98308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98309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8311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8312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48D6D548-507D-4322-B1AC-C9F99396FFD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831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768476"/>
            <a:ext cx="103632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2560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E799F2-7FA9-4D6D-91B4-A9DF5C60E56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9191572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663CD-4049-4019-AA45-9345EE69FAC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213804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730EED-D51A-4795-9AA1-8BAE92E568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549974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8BC211-C65B-427E-8F97-B0B4C114082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42324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3DF59F-02F0-4FD0-B6B1-F3C6A5B1178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07877145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BC21A-B2F0-49C8-A1B0-0C4B1C11D94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523590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9CDC2F-F6FA-4C03-8824-834ABF08B12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65671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A6FE8D-7B92-4117-9A61-667B75AEB8A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5545732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B46AFA-3F73-4CA1-9246-990C4BB135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2974835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D68C33-3931-493D-93EA-6767C329EB9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4335256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FB15C4-3692-49B6-B142-F9B134A42A6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504776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0"/>
            <a:ext cx="53848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10ABEA91-AE19-4A4D-B40A-0F5A85047C0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997749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sp>
          <p:nvSpPr>
            <p:cNvPr id="118787" name="Freeform 3"/>
            <p:cNvSpPr>
              <a:spLocks/>
            </p:cNvSpPr>
            <p:nvPr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18789" name="Freeform 5"/>
              <p:cNvSpPr>
                <a:spLocks/>
              </p:cNvSpPr>
              <p:nvPr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0" name="Freeform 6"/>
              <p:cNvSpPr>
                <a:spLocks/>
              </p:cNvSpPr>
              <p:nvPr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1" name="Freeform 7"/>
              <p:cNvSpPr>
                <a:spLocks/>
              </p:cNvSpPr>
              <p:nvPr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2" name="Freeform 8"/>
              <p:cNvSpPr>
                <a:spLocks/>
              </p:cNvSpPr>
              <p:nvPr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3" name="Freeform 9"/>
              <p:cNvSpPr>
                <a:spLocks/>
              </p:cNvSpPr>
              <p:nvPr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4" name="Freeform 10"/>
              <p:cNvSpPr>
                <a:spLocks/>
              </p:cNvSpPr>
              <p:nvPr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5" name="Freeform 11"/>
              <p:cNvSpPr>
                <a:spLocks/>
              </p:cNvSpPr>
              <p:nvPr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6" name="Freeform 12"/>
              <p:cNvSpPr>
                <a:spLocks/>
              </p:cNvSpPr>
              <p:nvPr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7" name="Freeform 13"/>
              <p:cNvSpPr>
                <a:spLocks/>
              </p:cNvSpPr>
              <p:nvPr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8" name="Freeform 14"/>
              <p:cNvSpPr>
                <a:spLocks/>
              </p:cNvSpPr>
              <p:nvPr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799" name="Freeform 15"/>
              <p:cNvSpPr>
                <a:spLocks/>
              </p:cNvSpPr>
              <p:nvPr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0" name="Freeform 16"/>
              <p:cNvSpPr>
                <a:spLocks/>
              </p:cNvSpPr>
              <p:nvPr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1" name="Freeform 17"/>
              <p:cNvSpPr>
                <a:spLocks/>
              </p:cNvSpPr>
              <p:nvPr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2" name="Freeform 18"/>
              <p:cNvSpPr>
                <a:spLocks/>
              </p:cNvSpPr>
              <p:nvPr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3" name="Freeform 19"/>
              <p:cNvSpPr>
                <a:spLocks/>
              </p:cNvSpPr>
              <p:nvPr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4" name="Freeform 20"/>
              <p:cNvSpPr>
                <a:spLocks/>
              </p:cNvSpPr>
              <p:nvPr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5" name="Freeform 21"/>
              <p:cNvSpPr>
                <a:spLocks/>
              </p:cNvSpPr>
              <p:nvPr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6" name="Freeform 22"/>
              <p:cNvSpPr>
                <a:spLocks/>
              </p:cNvSpPr>
              <p:nvPr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7" name="Freeform 23"/>
              <p:cNvSpPr>
                <a:spLocks/>
              </p:cNvSpPr>
              <p:nvPr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8" name="Freeform 24"/>
              <p:cNvSpPr>
                <a:spLocks/>
              </p:cNvSpPr>
              <p:nvPr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09" name="Freeform 25"/>
              <p:cNvSpPr>
                <a:spLocks/>
              </p:cNvSpPr>
              <p:nvPr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10" name="Freeform 26"/>
              <p:cNvSpPr>
                <a:spLocks/>
              </p:cNvSpPr>
              <p:nvPr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11" name="Freeform 27"/>
              <p:cNvSpPr>
                <a:spLocks/>
              </p:cNvSpPr>
              <p:nvPr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12" name="Freeform 28"/>
              <p:cNvSpPr>
                <a:spLocks/>
              </p:cNvSpPr>
              <p:nvPr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13" name="Freeform 29"/>
              <p:cNvSpPr>
                <a:spLocks/>
              </p:cNvSpPr>
              <p:nvPr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4" name="Group 30"/>
              <p:cNvGrpSpPr>
                <a:grpSpLocks/>
              </p:cNvGrpSpPr>
              <p:nvPr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18815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16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17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18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19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0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1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2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3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4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5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6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7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8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29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5" name="Group 46"/>
              <p:cNvGrpSpPr>
                <a:grpSpLocks/>
              </p:cNvGrpSpPr>
              <p:nvPr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18831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32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6" name="Group 49"/>
              <p:cNvGrpSpPr>
                <a:grpSpLocks/>
              </p:cNvGrpSpPr>
              <p:nvPr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18834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35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36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37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38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39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40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41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8842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sp>
            <p:nvSpPr>
              <p:cNvPr id="118843" name="Freeform 59"/>
              <p:cNvSpPr>
                <a:spLocks/>
              </p:cNvSpPr>
              <p:nvPr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44" name="Freeform 60"/>
              <p:cNvSpPr>
                <a:spLocks/>
              </p:cNvSpPr>
              <p:nvPr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45" name="Freeform 61"/>
              <p:cNvSpPr>
                <a:spLocks/>
              </p:cNvSpPr>
              <p:nvPr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46" name="Freeform 62"/>
              <p:cNvSpPr>
                <a:spLocks/>
              </p:cNvSpPr>
              <p:nvPr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47" name="Freeform 63"/>
              <p:cNvSpPr>
                <a:spLocks/>
              </p:cNvSpPr>
              <p:nvPr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48" name="Freeform 64"/>
              <p:cNvSpPr>
                <a:spLocks/>
              </p:cNvSpPr>
              <p:nvPr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49" name="Freeform 65"/>
              <p:cNvSpPr>
                <a:spLocks/>
              </p:cNvSpPr>
              <p:nvPr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8850" name="Freeform 66"/>
              <p:cNvSpPr>
                <a:spLocks/>
              </p:cNvSpPr>
              <p:nvPr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</p:grpSp>
      </p:grpSp>
      <p:sp>
        <p:nvSpPr>
          <p:cNvPr id="118851" name="Rectangle 67"/>
          <p:cNvSpPr>
            <a:spLocks noGrp="1" noChangeArrowheads="1"/>
          </p:cNvSpPr>
          <p:nvPr>
            <p:ph type="ctrTitle" sz="quarter"/>
          </p:nvPr>
        </p:nvSpPr>
        <p:spPr>
          <a:xfrm>
            <a:off x="607485" y="1920876"/>
            <a:ext cx="10968567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18852" name="Rectangle 6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18853" name="Rectangle 6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8854" name="Rectangle 7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8855" name="Rectangle 7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5283CE0-A291-46FD-89E5-1C41D4DABA97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7102462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C06E17-9B1D-4A1B-B802-8E91F65A2F0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147942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9E9E84-80B9-456F-8B3D-7F1490B773DE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4662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269EB9-C29B-443C-B7EF-592EF00DDE8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094488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3367" y="1598613"/>
            <a:ext cx="5382684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F35ECC-2D18-4BDF-A0DB-A3D69BEE47F9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91080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8E666-BABB-4497-9180-585896341CC8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810108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23914F-F2B2-42C5-ADCD-90BBA8331CF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168438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44763-B69A-4F0A-8E09-445B97D83C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4990523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FC8A2-98FB-42D4-B761-37FE3264DFB0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199655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B9E083-E551-4C67-A6A1-2A87236B40D4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546823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877886-1C5F-4B26-94E2-51013D6324B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17697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4967" y="273050"/>
            <a:ext cx="2741084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7484" y="273050"/>
            <a:ext cx="8024283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907674-F893-41D4-B6D4-FEB8E251680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673481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85" y="273050"/>
            <a:ext cx="1096856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7484" y="1598613"/>
            <a:ext cx="538268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3367" y="1598613"/>
            <a:ext cx="5382684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07485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165600" y="6242051"/>
            <a:ext cx="3860800" cy="47466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37601" y="6242051"/>
            <a:ext cx="2840567" cy="474663"/>
          </a:xfrm>
        </p:spPr>
        <p:txBody>
          <a:bodyPr/>
          <a:lstStyle>
            <a:lvl1pPr>
              <a:defRPr/>
            </a:lvl1pPr>
          </a:lstStyle>
          <a:p>
            <a:fld id="{BCF6F442-161D-48DE-A77E-37ED890E166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8465327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0"/>
            <a:ext cx="12213167" cy="6858000"/>
            <a:chOff x="0" y="0"/>
            <a:chExt cx="5770" cy="4320"/>
          </a:xfrm>
        </p:grpSpPr>
        <p:sp>
          <p:nvSpPr>
            <p:cNvPr id="19865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6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867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9867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98680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914400" y="1600200"/>
            <a:ext cx="10363200" cy="18288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98681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98682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609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8683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98684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25BBAB4-9410-40B4-A967-2B790AAB4A82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9294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96327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91C401-093C-4C63-9B43-E1A4A7DA6B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7101608"/>
      </p:ext>
    </p:extLst>
  </p:cSld>
  <p:clrMapOvr>
    <a:masterClrMapping/>
  </p:clrMapOvr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8AF8AE2-03C9-4716-B61D-F5CBFA6526B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30987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8BA67BD-81F2-4DBC-B6F0-AACB47D1235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5932574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7A39BF9-CAFB-49D2-8D7A-30EE5C49222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90295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4F1BAB9-C05B-43D1-A008-3609AAC5614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160460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0C696FE-0CF3-4017-98D2-6052ED69E1F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3099718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31D4413-688C-496A-A174-B391ABB1C21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47342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2F6ED8E-CCF7-4D9A-9FB1-693CF0C7E65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913340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A4F356F-B6D0-426F-B329-5A1274004DC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1274359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0E6E2C7-CBF7-43FA-BFFC-023E91B93BB3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132406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B9584C4-E630-43E0-A1AC-07A0FFC20AE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2544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410158-97E8-44A0-A8FB-D98C3535963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32399235"/>
      </p:ext>
    </p:extLst>
  </p:cSld>
  <p:clrMapOvr>
    <a:masterClrMapping/>
  </p:clrMapOvr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7814"/>
            <a:ext cx="109728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4165600" y="6248400"/>
            <a:ext cx="3860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8737600" y="6243638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fld id="{029584BF-FC4A-43FD-A35C-02327AEAA49B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>
          <a:xfrm>
            <a:off x="609600" y="6248400"/>
            <a:ext cx="28448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5846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DF91B-7A2E-4738-9695-2EFF86BA546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5926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4967" y="273050"/>
            <a:ext cx="2741084" cy="58229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7484" y="273050"/>
            <a:ext cx="8024283" cy="58229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802EAA-A009-4637-AB8B-1B5C70F79D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929503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1" y="2438401"/>
            <a:ext cx="12012084" cy="1052513"/>
            <a:chOff x="0" y="1536"/>
            <a:chExt cx="5675" cy="663"/>
          </a:xfrm>
        </p:grpSpPr>
        <p:grpSp>
          <p:nvGrpSpPr>
            <p:cNvPr id="62467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62468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62469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800"/>
              </a:p>
            </p:txBody>
          </p:sp>
        </p:grpSp>
        <p:grpSp>
          <p:nvGrpSpPr>
            <p:cNvPr id="62470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62471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800"/>
              </a:p>
            </p:txBody>
          </p:sp>
          <p:sp>
            <p:nvSpPr>
              <p:cNvPr id="62472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ru-RU" sz="1800"/>
              </a:p>
            </p:txBody>
          </p:sp>
        </p:grpSp>
        <p:sp>
          <p:nvSpPr>
            <p:cNvPr id="62473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62474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bg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62475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 sz="1800"/>
            </a:p>
          </p:txBody>
        </p:sp>
      </p:grpSp>
      <p:sp>
        <p:nvSpPr>
          <p:cNvPr id="6247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1320800" y="1676400"/>
            <a:ext cx="10363200" cy="14620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6247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62478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13208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62479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4572000" y="6248400"/>
            <a:ext cx="38608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 altLang="ru-RU"/>
          </a:p>
        </p:txBody>
      </p:sp>
      <p:sp>
        <p:nvSpPr>
          <p:cNvPr id="62480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9144000" y="6248400"/>
            <a:ext cx="2540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2AA4E5B-CE55-4271-AF7E-E84C493D3BD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177310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E42FF-E86A-4747-BCBC-4875EF7EF61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9812907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3B2C26-8A68-46A8-832A-3463D08266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81533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576917" y="2017713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860117" y="2017713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66C6A4-816C-457E-A456-EA0F637EDA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673968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3FF496C-E8E2-48DF-BA2D-CB403A087E9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05161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27C746-91AA-43FB-9700-FC32F0024A1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93660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449290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597013-3EF9-4D8F-A1E4-6201778DE3D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24652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44A6-20E8-47BC-8BC6-A33112C94A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16190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1E13AA-27EC-4B66-B16A-6DA329E7D4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83875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F2EAE9-DDFD-4B3B-978C-77EDDFD559D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32095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38733" y="214313"/>
            <a:ext cx="2601384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534584" y="214313"/>
            <a:ext cx="7600949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E48D19A-3E37-4540-BA7E-909ABC457CD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48319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6200921"/>
      </p:ext>
    </p:extLst>
  </p:cSld>
  <p:clrMapOvr>
    <a:masterClrMapping/>
  </p:clrMapOvr>
  <p:transition spd="med">
    <p:comb dir="vert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7671998"/>
      </p:ext>
    </p:extLst>
  </p:cSld>
  <p:clrMapOvr>
    <a:masterClrMapping/>
  </p:clrMapOvr>
  <p:transition spd="med">
    <p:comb dir="vert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867728"/>
      </p:ext>
    </p:extLst>
  </p:cSld>
  <p:clrMapOvr>
    <a:masterClrMapping/>
  </p:clrMapOvr>
  <p:transition spd="med">
    <p:comb dir="vert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5472312"/>
      </p:ext>
    </p:extLst>
  </p:cSld>
  <p:clrMapOvr>
    <a:masterClrMapping/>
  </p:clrMapOvr>
  <p:transition spd="med">
    <p:comb dir="vert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339978"/>
      </p:ext>
    </p:extLst>
  </p:cSld>
  <p:clrMapOvr>
    <a:masterClrMapping/>
  </p:clrMapOvr>
  <p:transition spd="med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14400" y="1828800"/>
            <a:ext cx="50292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46800" y="1828800"/>
            <a:ext cx="50292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2792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614810"/>
      </p:ext>
    </p:extLst>
  </p:cSld>
  <p:clrMapOvr>
    <a:masterClrMapping/>
  </p:clrMapOvr>
  <p:transition spd="med">
    <p:comb dir="vert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3236436"/>
      </p:ext>
    </p:extLst>
  </p:cSld>
  <p:clrMapOvr>
    <a:masterClrMapping/>
  </p:clrMapOvr>
  <p:transition spd="med">
    <p:comb dir="vert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8615453"/>
      </p:ext>
    </p:extLst>
  </p:cSld>
  <p:clrMapOvr>
    <a:masterClrMapping/>
  </p:clrMapOvr>
  <p:transition spd="med">
    <p:comb dir="vert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16581"/>
      </p:ext>
    </p:extLst>
  </p:cSld>
  <p:clrMapOvr>
    <a:masterClrMapping/>
  </p:clrMapOvr>
  <p:transition spd="med">
    <p:comb dir="vert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4362117"/>
      </p:ext>
    </p:extLst>
  </p:cSld>
  <p:clrMapOvr>
    <a:masterClrMapping/>
  </p:clrMapOvr>
  <p:transition spd="med">
    <p:comb dir="vert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843581"/>
      </p:ext>
    </p:extLst>
  </p:cSld>
  <p:clrMapOvr>
    <a:masterClrMapping/>
  </p:clrMapOvr>
  <p:transition spd="med">
    <p:comb dir="vert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632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914400" y="1981200"/>
            <a:ext cx="10363200" cy="4114800"/>
          </a:xfrm>
        </p:spPr>
        <p:txBody>
          <a:bodyPr/>
          <a:lstStyle/>
          <a:p>
            <a:pPr lvl="0"/>
            <a:r>
              <a:rPr lang="ru-RU" noProof="0" smtClean="0"/>
              <a:t>Вставка диаграммы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615558"/>
      </p:ext>
    </p:extLst>
  </p:cSld>
  <p:clrMapOvr>
    <a:masterClrMapping/>
  </p:clrMapOvr>
  <p:transition spd="med">
    <p:comb dir="vert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1"/>
            <a:ext cx="12192000" cy="6856413"/>
            <a:chOff x="0" y="0"/>
            <a:chExt cx="5760" cy="4319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18 w 1722"/>
                <a:gd name="T1" fmla="*/ 64 h 66"/>
                <a:gd name="T2" fmla="*/ 1718 w 1722"/>
                <a:gd name="T3" fmla="*/ 58 h 66"/>
                <a:gd name="T4" fmla="*/ 0 w 1722"/>
                <a:gd name="T5" fmla="*/ 0 h 66"/>
                <a:gd name="T6" fmla="*/ 0 w 1722"/>
                <a:gd name="T7" fmla="*/ 46 h 66"/>
                <a:gd name="T8" fmla="*/ 1718 w 1722"/>
                <a:gd name="T9" fmla="*/ 64 h 66"/>
                <a:gd name="T10" fmla="*/ 1718 w 1722"/>
                <a:gd name="T11" fmla="*/ 64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3 w 975"/>
                <a:gd name="T1" fmla="*/ 48 h 101"/>
                <a:gd name="T2" fmla="*/ 973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3 w 975"/>
                <a:gd name="T9" fmla="*/ 48 h 101"/>
                <a:gd name="T10" fmla="*/ 973 w 975"/>
                <a:gd name="T11" fmla="*/ 48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37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37 w 2141"/>
                <a:gd name="T7" fmla="*/ 0 h 198"/>
                <a:gd name="T8" fmla="*/ 2137 w 2141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76 w 2517"/>
                <a:gd name="T1" fmla="*/ 276 h 276"/>
                <a:gd name="T2" fmla="*/ 2511 w 2517"/>
                <a:gd name="T3" fmla="*/ 204 h 276"/>
                <a:gd name="T4" fmla="*/ 2254 w 2517"/>
                <a:gd name="T5" fmla="*/ 0 h 276"/>
                <a:gd name="T6" fmla="*/ 0 w 2517"/>
                <a:gd name="T7" fmla="*/ 276 h 276"/>
                <a:gd name="T8" fmla="*/ 2176 w 2517"/>
                <a:gd name="T9" fmla="*/ 276 h 276"/>
                <a:gd name="T10" fmla="*/ 2176 w 2517"/>
                <a:gd name="T11" fmla="*/ 276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7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7 w 729"/>
                <a:gd name="T7" fmla="*/ 240 h 240"/>
                <a:gd name="T8" fmla="*/ 727 w 729"/>
                <a:gd name="T9" fmla="*/ 24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7 w 729"/>
                <a:gd name="T1" fmla="*/ 318 h 318"/>
                <a:gd name="T2" fmla="*/ 727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7 w 729"/>
                <a:gd name="T9" fmla="*/ 318 h 318"/>
                <a:gd name="T10" fmla="*/ 727 w 729"/>
                <a:gd name="T11" fmla="*/ 318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3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9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0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0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31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2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33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4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5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6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7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8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39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40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grpSp>
          <p:nvGrpSpPr>
            <p:cNvPr id="41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42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 sz="1800"/>
              </a:p>
            </p:txBody>
          </p:sp>
          <p:sp>
            <p:nvSpPr>
              <p:cNvPr id="43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 sz="1800"/>
              </a:p>
            </p:txBody>
          </p:sp>
        </p:grpSp>
      </p:grpSp>
      <p:sp>
        <p:nvSpPr>
          <p:cNvPr id="23594" name="Rectangle 42"/>
          <p:cNvSpPr>
            <a:spLocks noGrp="1" noChangeArrowheads="1"/>
          </p:cNvSpPr>
          <p:nvPr>
            <p:ph type="ctrTitle" sz="quarter"/>
          </p:nvPr>
        </p:nvSpPr>
        <p:spPr>
          <a:xfrm>
            <a:off x="609600" y="1600200"/>
            <a:ext cx="10972800" cy="1828800"/>
          </a:xfrm>
        </p:spPr>
        <p:txBody>
          <a:bodyPr/>
          <a:lstStyle>
            <a:lvl1pPr>
              <a:defRPr sz="48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23595" name="Rectangle 4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600"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44" name="Rectangle 44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5" name="Rectangle 4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6" name="Rectangle 4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7B8F3-14B6-4057-AE97-59A76DC758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6805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390C7-1B39-4113-BE95-CC3AAC8359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3121218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CD490-235D-4266-B7E3-DD1EC5B91C7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32425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502906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3C80E-2204-4AB8-80C2-C9183F1AF1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0276500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8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529CC7-C317-40F9-AC5E-187FB8005C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017516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46DEFD-B69C-4EBA-85D0-DA241F17BC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4861407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3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2CA416-A4FC-432C-BDB6-3A8879E05CA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0536463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16413-F051-4D12-B4D0-853B62B68F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387487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D6FAED-DD5E-4339-8F60-CBE8C248BB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2226166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DDCE7-3CC8-4676-8C25-D418F7A80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5227155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7813"/>
            <a:ext cx="27432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7813"/>
            <a:ext cx="80264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802A4-25AE-409B-9141-57D25A744A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4224431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62707" y="1371600"/>
            <a:ext cx="109728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828800" y="3331698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45286769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5362870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44763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3600" y="609600"/>
            <a:ext cx="94488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33600" y="2507786"/>
            <a:ext cx="94488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566400" y="6416676"/>
            <a:ext cx="1016000" cy="365125"/>
          </a:xfrm>
        </p:spPr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2563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970110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9728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535113"/>
            <a:ext cx="5389033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362201"/>
            <a:ext cx="5386917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362201"/>
            <a:ext cx="5389033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643432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901809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5771829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1" y="1524001"/>
            <a:ext cx="4011084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8250662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609600"/>
            <a:ext cx="73152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438400" y="1831975"/>
            <a:ext cx="73152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indent="0" algn="l" rtl="0" eaLnBrk="1" latinLnBrk="0" hangingPunct="1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438400" y="1166787"/>
            <a:ext cx="73152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6139141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979369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113913"/>
      </p:ext>
    </p:extLst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3048000" y="3124200"/>
            <a:ext cx="82296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048000" y="5003322"/>
            <a:ext cx="82296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3828" y="1110597"/>
            <a:ext cx="2286000" cy="508000"/>
          </a:xfrm>
        </p:spPr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5959" y="4117661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1215180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746176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2218944" y="5788152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5" name="Овал 24"/>
          <p:cNvSpPr/>
          <p:nvPr/>
        </p:nvSpPr>
        <p:spPr>
          <a:xfrm>
            <a:off x="2540000" y="4495800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767392" y="4928702"/>
            <a:ext cx="812800" cy="517524"/>
          </a:xfrm>
        </p:spPr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55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818280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99568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234055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0" y="2895600"/>
            <a:ext cx="82296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48000" y="5010150"/>
            <a:ext cx="82296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10732008" y="1106932"/>
            <a:ext cx="2286000" cy="508000"/>
          </a:xfrm>
        </p:spPr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10046208" y="4114800"/>
            <a:ext cx="3657600" cy="512064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508000" y="0"/>
            <a:ext cx="8128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68448" y="0"/>
            <a:ext cx="139552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320800" y="0"/>
            <a:ext cx="242496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521760" y="0"/>
            <a:ext cx="30704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4179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2192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138816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2302187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422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625600" y="0"/>
            <a:ext cx="1016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812800" y="3429000"/>
            <a:ext cx="17272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766272" y="4866752"/>
            <a:ext cx="855232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454773" y="5500632"/>
            <a:ext cx="18288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2218944" y="5791200"/>
            <a:ext cx="36576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2505387" y="4479888"/>
            <a:ext cx="48768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12130592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787488" y="4928702"/>
            <a:ext cx="812800" cy="517524"/>
          </a:xfrm>
        </p:spPr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309263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5693664" y="1600200"/>
            <a:ext cx="4876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8550584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10058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6096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5829300" y="2362200"/>
            <a:ext cx="48768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6096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5791200" y="1569720"/>
            <a:ext cx="48768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51136692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058852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830029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47360" y="3124200"/>
            <a:ext cx="6309360" cy="6096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83040" y="274320"/>
            <a:ext cx="2036064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4" name="Овал 13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406400" y="274320"/>
            <a:ext cx="75184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7793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3" name="Овал 12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5518404" y="3124200"/>
            <a:ext cx="6309360" cy="6096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82296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21064" y="264795"/>
            <a:ext cx="2032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83312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256395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48462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14371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235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5464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418892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699804"/>
            <a:ext cx="110744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609600" y="1433732"/>
            <a:ext cx="110744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951501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6278099" y="3550126"/>
            <a:ext cx="39624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6053797" y="3526302"/>
            <a:ext cx="6096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58622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609600" y="1524000"/>
            <a:ext cx="109728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9996829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505200"/>
            <a:ext cx="105664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4958864"/>
            <a:ext cx="105664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914400" y="4916993"/>
            <a:ext cx="105664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62779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609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6197600" y="1524000"/>
            <a:ext cx="5413248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168859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609600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6199717" y="2201896"/>
            <a:ext cx="53848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5448"/>
            <a:ext cx="109728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6197600" y="1399593"/>
            <a:ext cx="5386917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50593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339840" y="2180219"/>
            <a:ext cx="499872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492259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95817649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46262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609600" y="457200"/>
            <a:ext cx="83312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042400" y="1600200"/>
            <a:ext cx="2645664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9042400" y="457200"/>
            <a:ext cx="26416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071409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839200" y="457200"/>
            <a:ext cx="2743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09600" y="457200"/>
            <a:ext cx="80264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39200" y="1600200"/>
            <a:ext cx="27432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45793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16504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00105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56749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58129" y="434162"/>
            <a:ext cx="11075745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963168" y="1820206"/>
            <a:ext cx="103632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963168" y="3685032"/>
            <a:ext cx="103632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3125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70560" y="530352"/>
            <a:ext cx="1091184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403826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58129" y="434163"/>
            <a:ext cx="11075745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459" y="4928616"/>
            <a:ext cx="1091184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4459" y="5624484"/>
            <a:ext cx="1091184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73042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3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340480" y="530352"/>
            <a:ext cx="524256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220149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0560" y="4983480"/>
            <a:ext cx="1091184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09632" y="579438"/>
            <a:ext cx="524256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02892" y="579438"/>
            <a:ext cx="524256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80963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02892" y="1447800"/>
            <a:ext cx="524256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616072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9910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75503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85045" y="533400"/>
            <a:ext cx="39624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385129" y="1447802"/>
            <a:ext cx="39624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015163" y="930144"/>
            <a:ext cx="6168212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592284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8534401" y="434162"/>
            <a:ext cx="3099473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012056"/>
            <a:ext cx="109728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8616949" y="533400"/>
            <a:ext cx="298704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61973" y="435768"/>
            <a:ext cx="7900416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641425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9.xml"/><Relationship Id="rId3" Type="http://schemas.openxmlformats.org/officeDocument/2006/relationships/slideLayout" Target="../slideLayouts/slideLayout104.xml"/><Relationship Id="rId7" Type="http://schemas.openxmlformats.org/officeDocument/2006/relationships/slideLayout" Target="../slideLayouts/slideLayout108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102.xml"/><Relationship Id="rId6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2.xml"/><Relationship Id="rId5" Type="http://schemas.openxmlformats.org/officeDocument/2006/relationships/slideLayout" Target="../slideLayouts/slideLayout106.xml"/><Relationship Id="rId10" Type="http://schemas.openxmlformats.org/officeDocument/2006/relationships/slideLayout" Target="../slideLayouts/slideLayout111.xml"/><Relationship Id="rId4" Type="http://schemas.openxmlformats.org/officeDocument/2006/relationships/slideLayout" Target="../slideLayouts/slideLayout105.xml"/><Relationship Id="rId9" Type="http://schemas.openxmlformats.org/officeDocument/2006/relationships/slideLayout" Target="../slideLayouts/slideLayout1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0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5.xml"/><Relationship Id="rId7" Type="http://schemas.openxmlformats.org/officeDocument/2006/relationships/slideLayout" Target="../slideLayouts/slideLayout119.xml"/><Relationship Id="rId12" Type="http://schemas.openxmlformats.org/officeDocument/2006/relationships/slideLayout" Target="../slideLayouts/slideLayout124.xml"/><Relationship Id="rId2" Type="http://schemas.openxmlformats.org/officeDocument/2006/relationships/slideLayout" Target="../slideLayouts/slideLayout114.xml"/><Relationship Id="rId1" Type="http://schemas.openxmlformats.org/officeDocument/2006/relationships/slideLayout" Target="../slideLayouts/slideLayout113.xml"/><Relationship Id="rId6" Type="http://schemas.openxmlformats.org/officeDocument/2006/relationships/slideLayout" Target="../slideLayouts/slideLayout118.xml"/><Relationship Id="rId11" Type="http://schemas.openxmlformats.org/officeDocument/2006/relationships/slideLayout" Target="../slideLayouts/slideLayout123.xml"/><Relationship Id="rId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22.xml"/><Relationship Id="rId4" Type="http://schemas.openxmlformats.org/officeDocument/2006/relationships/slideLayout" Target="../slideLayouts/slideLayout116.xml"/><Relationship Id="rId9" Type="http://schemas.openxmlformats.org/officeDocument/2006/relationships/slideLayout" Target="../slideLayouts/slideLayout121.xml"/><Relationship Id="rId14" Type="http://schemas.openxmlformats.org/officeDocument/2006/relationships/image" Target="../media/image9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2.xml"/><Relationship Id="rId13" Type="http://schemas.openxmlformats.org/officeDocument/2006/relationships/slideLayout" Target="../slideLayouts/slideLayout137.xml"/><Relationship Id="rId3" Type="http://schemas.openxmlformats.org/officeDocument/2006/relationships/slideLayout" Target="../slideLayouts/slideLayout127.xml"/><Relationship Id="rId7" Type="http://schemas.openxmlformats.org/officeDocument/2006/relationships/slideLayout" Target="../slideLayouts/slideLayout131.xml"/><Relationship Id="rId12" Type="http://schemas.openxmlformats.org/officeDocument/2006/relationships/slideLayout" Target="../slideLayouts/slideLayout136.xml"/><Relationship Id="rId2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25.xml"/><Relationship Id="rId6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135.xml"/><Relationship Id="rId5" Type="http://schemas.openxmlformats.org/officeDocument/2006/relationships/slideLayout" Target="../slideLayouts/slideLayout129.xml"/><Relationship Id="rId10" Type="http://schemas.openxmlformats.org/officeDocument/2006/relationships/slideLayout" Target="../slideLayouts/slideLayout134.xml"/><Relationship Id="rId4" Type="http://schemas.openxmlformats.org/officeDocument/2006/relationships/slideLayout" Target="../slideLayouts/slideLayout128.xml"/><Relationship Id="rId9" Type="http://schemas.openxmlformats.org/officeDocument/2006/relationships/slideLayout" Target="../slideLayouts/slideLayout133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8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53.xml"/><Relationship Id="rId7" Type="http://schemas.openxmlformats.org/officeDocument/2006/relationships/slideLayout" Target="../slideLayouts/slideLayout157.xml"/><Relationship Id="rId12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152.xml"/><Relationship Id="rId1" Type="http://schemas.openxmlformats.org/officeDocument/2006/relationships/slideLayout" Target="../slideLayouts/slideLayout151.xml"/><Relationship Id="rId6" Type="http://schemas.openxmlformats.org/officeDocument/2006/relationships/slideLayout" Target="../slideLayouts/slideLayout156.xml"/><Relationship Id="rId11" Type="http://schemas.openxmlformats.org/officeDocument/2006/relationships/slideLayout" Target="../slideLayouts/slideLayout161.xml"/><Relationship Id="rId5" Type="http://schemas.openxmlformats.org/officeDocument/2006/relationships/slideLayout" Target="../slideLayouts/slideLayout155.xml"/><Relationship Id="rId10" Type="http://schemas.openxmlformats.org/officeDocument/2006/relationships/slideLayout" Target="../slideLayouts/slideLayout160.xml"/><Relationship Id="rId4" Type="http://schemas.openxmlformats.org/officeDocument/2006/relationships/slideLayout" Target="../slideLayouts/slideLayout154.xml"/><Relationship Id="rId9" Type="http://schemas.openxmlformats.org/officeDocument/2006/relationships/slideLayout" Target="../slideLayouts/slideLayout159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0.xml"/><Relationship Id="rId13" Type="http://schemas.openxmlformats.org/officeDocument/2006/relationships/theme" Target="../theme/theme15.xml"/><Relationship Id="rId3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9.xml"/><Relationship Id="rId12" Type="http://schemas.openxmlformats.org/officeDocument/2006/relationships/slideLayout" Target="../slideLayouts/slideLayout174.xml"/><Relationship Id="rId2" Type="http://schemas.openxmlformats.org/officeDocument/2006/relationships/slideLayout" Target="../slideLayouts/slideLayout164.xml"/><Relationship Id="rId1" Type="http://schemas.openxmlformats.org/officeDocument/2006/relationships/slideLayout" Target="../slideLayouts/slideLayout163.xml"/><Relationship Id="rId6" Type="http://schemas.openxmlformats.org/officeDocument/2006/relationships/slideLayout" Target="../slideLayouts/slideLayout168.xml"/><Relationship Id="rId11" Type="http://schemas.openxmlformats.org/officeDocument/2006/relationships/slideLayout" Target="../slideLayouts/slideLayout173.xml"/><Relationship Id="rId5" Type="http://schemas.openxmlformats.org/officeDocument/2006/relationships/slideLayout" Target="../slideLayouts/slideLayout167.xml"/><Relationship Id="rId10" Type="http://schemas.openxmlformats.org/officeDocument/2006/relationships/slideLayout" Target="../slideLayouts/slideLayout172.xml"/><Relationship Id="rId4" Type="http://schemas.openxmlformats.org/officeDocument/2006/relationships/slideLayout" Target="../slideLayouts/slideLayout166.xml"/><Relationship Id="rId9" Type="http://schemas.openxmlformats.org/officeDocument/2006/relationships/slideLayout" Target="../slideLayouts/slideLayout171.xml"/><Relationship Id="rId14" Type="http://schemas.openxmlformats.org/officeDocument/2006/relationships/image" Target="../media/image10.jpeg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2.xml"/><Relationship Id="rId13" Type="http://schemas.openxmlformats.org/officeDocument/2006/relationships/theme" Target="../theme/theme16.xml"/><Relationship Id="rId3" Type="http://schemas.openxmlformats.org/officeDocument/2006/relationships/slideLayout" Target="../slideLayouts/slideLayout177.xml"/><Relationship Id="rId7" Type="http://schemas.openxmlformats.org/officeDocument/2006/relationships/slideLayout" Target="../slideLayouts/slideLayout181.xml"/><Relationship Id="rId12" Type="http://schemas.openxmlformats.org/officeDocument/2006/relationships/slideLayout" Target="../slideLayouts/slideLayout186.xml"/><Relationship Id="rId2" Type="http://schemas.openxmlformats.org/officeDocument/2006/relationships/slideLayout" Target="../slideLayouts/slideLayout176.xml"/><Relationship Id="rId1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80.xml"/><Relationship Id="rId11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13" Type="http://schemas.openxmlformats.org/officeDocument/2006/relationships/theme" Target="../theme/theme17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12" Type="http://schemas.openxmlformats.org/officeDocument/2006/relationships/slideLayout" Target="../slideLayouts/slideLayout198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11" Type="http://schemas.openxmlformats.org/officeDocument/2006/relationships/slideLayout" Target="../slideLayouts/slideLayout197.xml"/><Relationship Id="rId5" Type="http://schemas.openxmlformats.org/officeDocument/2006/relationships/slideLayout" Target="../slideLayouts/slideLayout191.xml"/><Relationship Id="rId10" Type="http://schemas.openxmlformats.org/officeDocument/2006/relationships/slideLayout" Target="../slideLayouts/slideLayout196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13" Type="http://schemas.openxmlformats.org/officeDocument/2006/relationships/theme" Target="../theme/theme18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slideLayout" Target="../slideLayouts/slideLayout210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5.xml"/><Relationship Id="rId3" Type="http://schemas.openxmlformats.org/officeDocument/2006/relationships/slideLayout" Target="../slideLayouts/slideLayout60.xml"/><Relationship Id="rId7" Type="http://schemas.openxmlformats.org/officeDocument/2006/relationships/slideLayout" Target="../slideLayouts/slideLayout6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9.xml"/><Relationship Id="rId1" Type="http://schemas.openxmlformats.org/officeDocument/2006/relationships/slideLayout" Target="../slideLayouts/slideLayout58.xml"/><Relationship Id="rId6" Type="http://schemas.openxmlformats.org/officeDocument/2006/relationships/slideLayout" Target="../slideLayouts/slideLayout63.xml"/><Relationship Id="rId11" Type="http://schemas.openxmlformats.org/officeDocument/2006/relationships/slideLayout" Target="../slideLayouts/slideLayout68.xml"/><Relationship Id="rId5" Type="http://schemas.openxmlformats.org/officeDocument/2006/relationships/slideLayout" Target="../slideLayouts/slideLayout62.xml"/><Relationship Id="rId10" Type="http://schemas.openxmlformats.org/officeDocument/2006/relationships/slideLayout" Target="../slideLayouts/slideLayout67.xml"/><Relationship Id="rId4" Type="http://schemas.openxmlformats.org/officeDocument/2006/relationships/slideLayout" Target="../slideLayouts/slideLayout61.xml"/><Relationship Id="rId9" Type="http://schemas.openxmlformats.org/officeDocument/2006/relationships/slideLayout" Target="../slideLayouts/slideLayout6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0.xml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Freeform 2"/>
          <p:cNvSpPr>
            <a:spLocks/>
          </p:cNvSpPr>
          <p:nvPr/>
        </p:nvSpPr>
        <p:spPr bwMode="auto">
          <a:xfrm rot="-3172564">
            <a:off x="10564284" y="-362479"/>
            <a:ext cx="1162050" cy="2779183"/>
          </a:xfrm>
          <a:custGeom>
            <a:avLst/>
            <a:gdLst>
              <a:gd name="T0" fmla="*/ 2903 w 2903"/>
              <a:gd name="T1" fmla="*/ 433 h 3686"/>
              <a:gd name="T2" fmla="*/ 2565 w 2903"/>
              <a:gd name="T3" fmla="*/ 80 h 3686"/>
              <a:gd name="T4" fmla="*/ 2241 w 2903"/>
              <a:gd name="T5" fmla="*/ 0 h 3686"/>
              <a:gd name="T6" fmla="*/ 110 w 2903"/>
              <a:gd name="T7" fmla="*/ 2811 h 3686"/>
              <a:gd name="T8" fmla="*/ 110 w 2903"/>
              <a:gd name="T9" fmla="*/ 3228 h 3686"/>
              <a:gd name="T10" fmla="*/ 0 w 2903"/>
              <a:gd name="T11" fmla="*/ 3631 h 3686"/>
              <a:gd name="T12" fmla="*/ 72 w 2903"/>
              <a:gd name="T13" fmla="*/ 3686 h 3686"/>
              <a:gd name="T14" fmla="*/ 441 w 2903"/>
              <a:gd name="T15" fmla="*/ 3355 h 3686"/>
              <a:gd name="T16" fmla="*/ 740 w 2903"/>
              <a:gd name="T17" fmla="*/ 3228 h 3686"/>
              <a:gd name="T18" fmla="*/ 2903 w 2903"/>
              <a:gd name="T19" fmla="*/ 433 h 3686"/>
              <a:gd name="T20" fmla="*/ 2903 w 2903"/>
              <a:gd name="T21" fmla="*/ 433 h 3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152400"/>
            <a:ext cx="9160933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828800"/>
            <a:ext cx="1026160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458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828800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741333" y="6248400"/>
            <a:ext cx="3860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2458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57733" y="6248400"/>
            <a:ext cx="254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584" name="Freeform 8"/>
          <p:cNvSpPr>
            <a:spLocks/>
          </p:cNvSpPr>
          <p:nvPr/>
        </p:nvSpPr>
        <p:spPr bwMode="auto">
          <a:xfrm rot="-3172564">
            <a:off x="10681230" y="-324907"/>
            <a:ext cx="1165225" cy="2796116"/>
          </a:xfrm>
          <a:custGeom>
            <a:avLst/>
            <a:gdLst>
              <a:gd name="T0" fmla="*/ 2293 w 2911"/>
              <a:gd name="T1" fmla="*/ 0 h 3703"/>
              <a:gd name="T2" fmla="*/ 130 w 2911"/>
              <a:gd name="T3" fmla="*/ 2835 h 3703"/>
              <a:gd name="T4" fmla="*/ 131 w 2911"/>
              <a:gd name="T5" fmla="*/ 3201 h 3703"/>
              <a:gd name="T6" fmla="*/ 0 w 2911"/>
              <a:gd name="T7" fmla="*/ 3633 h 3703"/>
              <a:gd name="T8" fmla="*/ 50 w 2911"/>
              <a:gd name="T9" fmla="*/ 3703 h 3703"/>
              <a:gd name="T10" fmla="*/ 422 w 2911"/>
              <a:gd name="T11" fmla="*/ 3352 h 3703"/>
              <a:gd name="T12" fmla="*/ 763 w 2911"/>
              <a:gd name="T13" fmla="*/ 3220 h 3703"/>
              <a:gd name="T14" fmla="*/ 2911 w 2911"/>
              <a:gd name="T15" fmla="*/ 428 h 3703"/>
              <a:gd name="T16" fmla="*/ 2589 w 2911"/>
              <a:gd name="T17" fmla="*/ 96 h 3703"/>
              <a:gd name="T18" fmla="*/ 2293 w 2911"/>
              <a:gd name="T19" fmla="*/ 0 h 3703"/>
              <a:gd name="T20" fmla="*/ 2293 w 2911"/>
              <a:gd name="T21" fmla="*/ 0 h 3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sp>
        <p:nvSpPr>
          <p:cNvPr id="24585" name="Freeform 9"/>
          <p:cNvSpPr>
            <a:spLocks/>
          </p:cNvSpPr>
          <p:nvPr/>
        </p:nvSpPr>
        <p:spPr bwMode="auto">
          <a:xfrm rot="-3172564">
            <a:off x="10612439" y="-69849"/>
            <a:ext cx="1025525" cy="2095500"/>
          </a:xfrm>
          <a:custGeom>
            <a:avLst/>
            <a:gdLst>
              <a:gd name="T0" fmla="*/ 0 w 2561"/>
              <a:gd name="T1" fmla="*/ 2485 h 2777"/>
              <a:gd name="T2" fmla="*/ 432 w 2561"/>
              <a:gd name="T3" fmla="*/ 2553 h 2777"/>
              <a:gd name="T4" fmla="*/ 736 w 2561"/>
              <a:gd name="T5" fmla="*/ 2777 h 2777"/>
              <a:gd name="T6" fmla="*/ 2561 w 2561"/>
              <a:gd name="T7" fmla="*/ 399 h 2777"/>
              <a:gd name="T8" fmla="*/ 2118 w 2561"/>
              <a:gd name="T9" fmla="*/ 82 h 2777"/>
              <a:gd name="T10" fmla="*/ 1898 w 2561"/>
              <a:gd name="T11" fmla="*/ 0 h 2777"/>
              <a:gd name="T12" fmla="*/ 0 w 2561"/>
              <a:gd name="T13" fmla="*/ 2485 h 2777"/>
              <a:gd name="T14" fmla="*/ 0 w 2561"/>
              <a:gd name="T15" fmla="*/ 2485 h 27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z="1800"/>
          </a:p>
        </p:txBody>
      </p:sp>
      <p:grpSp>
        <p:nvGrpSpPr>
          <p:cNvPr id="24586" name="Group 10"/>
          <p:cNvGrpSpPr>
            <a:grpSpLocks/>
          </p:cNvGrpSpPr>
          <p:nvPr/>
        </p:nvGrpSpPr>
        <p:grpSpPr bwMode="auto">
          <a:xfrm>
            <a:off x="10584" y="5540375"/>
            <a:ext cx="2379133" cy="1246188"/>
            <a:chOff x="5" y="3490"/>
            <a:chExt cx="1124" cy="785"/>
          </a:xfrm>
        </p:grpSpPr>
        <p:sp>
          <p:nvSpPr>
            <p:cNvPr id="2458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>
                <a:gd name="T0" fmla="*/ 1587 w 2177"/>
                <a:gd name="T1" fmla="*/ 1260 h 1298"/>
                <a:gd name="T2" fmla="*/ 1420 w 2177"/>
                <a:gd name="T3" fmla="*/ 1106 h 1298"/>
                <a:gd name="T4" fmla="*/ 1331 w 2177"/>
                <a:gd name="T5" fmla="*/ 477 h 1298"/>
                <a:gd name="T6" fmla="*/ 2139 w 2177"/>
                <a:gd name="T7" fmla="*/ 330 h 1298"/>
                <a:gd name="T8" fmla="*/ 2177 w 2177"/>
                <a:gd name="T9" fmla="*/ 203 h 1298"/>
                <a:gd name="T10" fmla="*/ 2099 w 2177"/>
                <a:gd name="T11" fmla="*/ 100 h 1298"/>
                <a:gd name="T12" fmla="*/ 1276 w 2177"/>
                <a:gd name="T13" fmla="*/ 211 h 1298"/>
                <a:gd name="T14" fmla="*/ 1219 w 2177"/>
                <a:gd name="T15" fmla="*/ 32 h 1298"/>
                <a:gd name="T16" fmla="*/ 1085 w 2177"/>
                <a:gd name="T17" fmla="*/ 0 h 1298"/>
                <a:gd name="T18" fmla="*/ 958 w 2177"/>
                <a:gd name="T19" fmla="*/ 28 h 1298"/>
                <a:gd name="T20" fmla="*/ 888 w 2177"/>
                <a:gd name="T21" fmla="*/ 106 h 1298"/>
                <a:gd name="T22" fmla="*/ 937 w 2177"/>
                <a:gd name="T23" fmla="*/ 285 h 1298"/>
                <a:gd name="T24" fmla="*/ 660 w 2177"/>
                <a:gd name="T25" fmla="*/ 441 h 1298"/>
                <a:gd name="T26" fmla="*/ 983 w 2177"/>
                <a:gd name="T27" fmla="*/ 473 h 1298"/>
                <a:gd name="T28" fmla="*/ 1112 w 2177"/>
                <a:gd name="T29" fmla="*/ 889 h 1298"/>
                <a:gd name="T30" fmla="*/ 141 w 2177"/>
                <a:gd name="T31" fmla="*/ 469 h 1298"/>
                <a:gd name="T32" fmla="*/ 46 w 2177"/>
                <a:gd name="T33" fmla="*/ 509 h 1298"/>
                <a:gd name="T34" fmla="*/ 0 w 2177"/>
                <a:gd name="T35" fmla="*/ 636 h 1298"/>
                <a:gd name="T36" fmla="*/ 55 w 2177"/>
                <a:gd name="T37" fmla="*/ 779 h 1298"/>
                <a:gd name="T38" fmla="*/ 1139 w 2177"/>
                <a:gd name="T39" fmla="*/ 1288 h 1298"/>
                <a:gd name="T40" fmla="*/ 1378 w 2177"/>
                <a:gd name="T41" fmla="*/ 1256 h 1298"/>
                <a:gd name="T42" fmla="*/ 1570 w 2177"/>
                <a:gd name="T43" fmla="*/ 1298 h 1298"/>
                <a:gd name="T44" fmla="*/ 1587 w 2177"/>
                <a:gd name="T45" fmla="*/ 1260 h 1298"/>
                <a:gd name="T46" fmla="*/ 1587 w 2177"/>
                <a:gd name="T47" fmla="*/ 1260 h 1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>
                <a:gd name="T0" fmla="*/ 0 w 143"/>
                <a:gd name="T1" fmla="*/ 7 h 258"/>
                <a:gd name="T2" fmla="*/ 120 w 143"/>
                <a:gd name="T3" fmla="*/ 0 h 258"/>
                <a:gd name="T4" fmla="*/ 143 w 143"/>
                <a:gd name="T5" fmla="*/ 233 h 258"/>
                <a:gd name="T6" fmla="*/ 8 w 143"/>
                <a:gd name="T7" fmla="*/ 258 h 258"/>
                <a:gd name="T8" fmla="*/ 0 w 143"/>
                <a:gd name="T9" fmla="*/ 7 h 258"/>
                <a:gd name="T10" fmla="*/ 0 w 143"/>
                <a:gd name="T11" fmla="*/ 7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>
                <a:gd name="T0" fmla="*/ 137 w 1586"/>
                <a:gd name="T1" fmla="*/ 0 h 821"/>
                <a:gd name="T2" fmla="*/ 1331 w 1586"/>
                <a:gd name="T3" fmla="*/ 519 h 821"/>
                <a:gd name="T4" fmla="*/ 1428 w 1586"/>
                <a:gd name="T5" fmla="*/ 638 h 821"/>
                <a:gd name="T6" fmla="*/ 1586 w 1586"/>
                <a:gd name="T7" fmla="*/ 792 h 821"/>
                <a:gd name="T8" fmla="*/ 1565 w 1586"/>
                <a:gd name="T9" fmla="*/ 821 h 821"/>
                <a:gd name="T10" fmla="*/ 1350 w 1586"/>
                <a:gd name="T11" fmla="*/ 787 h 821"/>
                <a:gd name="T12" fmla="*/ 1145 w 1586"/>
                <a:gd name="T13" fmla="*/ 811 h 821"/>
                <a:gd name="T14" fmla="*/ 42 w 1586"/>
                <a:gd name="T15" fmla="*/ 298 h 821"/>
                <a:gd name="T16" fmla="*/ 0 w 1586"/>
                <a:gd name="T17" fmla="*/ 150 h 821"/>
                <a:gd name="T18" fmla="*/ 46 w 1586"/>
                <a:gd name="T19" fmla="*/ 32 h 821"/>
                <a:gd name="T20" fmla="*/ 137 w 1586"/>
                <a:gd name="T21" fmla="*/ 0 h 821"/>
                <a:gd name="T22" fmla="*/ 137 w 1586"/>
                <a:gd name="T23" fmla="*/ 0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9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>
                <a:gd name="T0" fmla="*/ 0 w 1049"/>
                <a:gd name="T1" fmla="*/ 325 h 747"/>
                <a:gd name="T2" fmla="*/ 922 w 1049"/>
                <a:gd name="T3" fmla="*/ 747 h 747"/>
                <a:gd name="T4" fmla="*/ 939 w 1049"/>
                <a:gd name="T5" fmla="*/ 534 h 747"/>
                <a:gd name="T6" fmla="*/ 1049 w 1049"/>
                <a:gd name="T7" fmla="*/ 422 h 747"/>
                <a:gd name="T8" fmla="*/ 78 w 1049"/>
                <a:gd name="T9" fmla="*/ 0 h 747"/>
                <a:gd name="T10" fmla="*/ 0 w 1049"/>
                <a:gd name="T11" fmla="*/ 127 h 747"/>
                <a:gd name="T12" fmla="*/ 0 w 1049"/>
                <a:gd name="T13" fmla="*/ 325 h 747"/>
                <a:gd name="T14" fmla="*/ 0 w 1049"/>
                <a:gd name="T15" fmla="*/ 325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9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>
                <a:gd name="T0" fmla="*/ 0 w 272"/>
                <a:gd name="T1" fmla="*/ 28 h 241"/>
                <a:gd name="T2" fmla="*/ 160 w 272"/>
                <a:gd name="T3" fmla="*/ 0 h 241"/>
                <a:gd name="T4" fmla="*/ 251 w 272"/>
                <a:gd name="T5" fmla="*/ 36 h 241"/>
                <a:gd name="T6" fmla="*/ 272 w 272"/>
                <a:gd name="T7" fmla="*/ 139 h 241"/>
                <a:gd name="T8" fmla="*/ 164 w 272"/>
                <a:gd name="T9" fmla="*/ 146 h 241"/>
                <a:gd name="T10" fmla="*/ 32 w 272"/>
                <a:gd name="T11" fmla="*/ 241 h 241"/>
                <a:gd name="T12" fmla="*/ 0 w 272"/>
                <a:gd name="T13" fmla="*/ 28 h 241"/>
                <a:gd name="T14" fmla="*/ 0 w 272"/>
                <a:gd name="T15" fmla="*/ 28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9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>
                <a:gd name="T0" fmla="*/ 152 w 152"/>
                <a:gd name="T1" fmla="*/ 4 h 224"/>
                <a:gd name="T2" fmla="*/ 152 w 152"/>
                <a:gd name="T3" fmla="*/ 224 h 224"/>
                <a:gd name="T4" fmla="*/ 0 w 152"/>
                <a:gd name="T5" fmla="*/ 8 h 224"/>
                <a:gd name="T6" fmla="*/ 72 w 152"/>
                <a:gd name="T7" fmla="*/ 0 h 224"/>
                <a:gd name="T8" fmla="*/ 152 w 152"/>
                <a:gd name="T9" fmla="*/ 4 h 224"/>
                <a:gd name="T10" fmla="*/ 152 w 152"/>
                <a:gd name="T11" fmla="*/ 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9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>
                <a:gd name="T0" fmla="*/ 0 w 386"/>
                <a:gd name="T1" fmla="*/ 80 h 764"/>
                <a:gd name="T2" fmla="*/ 87 w 386"/>
                <a:gd name="T3" fmla="*/ 0 h 764"/>
                <a:gd name="T4" fmla="*/ 232 w 386"/>
                <a:gd name="T5" fmla="*/ 6 h 764"/>
                <a:gd name="T6" fmla="*/ 386 w 386"/>
                <a:gd name="T7" fmla="*/ 764 h 764"/>
                <a:gd name="T8" fmla="*/ 279 w 386"/>
                <a:gd name="T9" fmla="*/ 720 h 764"/>
                <a:gd name="T10" fmla="*/ 152 w 386"/>
                <a:gd name="T11" fmla="*/ 677 h 764"/>
                <a:gd name="T12" fmla="*/ 0 w 386"/>
                <a:gd name="T13" fmla="*/ 80 h 764"/>
                <a:gd name="T14" fmla="*/ 0 w 386"/>
                <a:gd name="T15" fmla="*/ 80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9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>
                <a:gd name="T0" fmla="*/ 692 w 728"/>
                <a:gd name="T1" fmla="*/ 0 h 348"/>
                <a:gd name="T2" fmla="*/ 0 w 728"/>
                <a:gd name="T3" fmla="*/ 106 h 348"/>
                <a:gd name="T4" fmla="*/ 28 w 728"/>
                <a:gd name="T5" fmla="*/ 348 h 348"/>
                <a:gd name="T6" fmla="*/ 715 w 728"/>
                <a:gd name="T7" fmla="*/ 237 h 348"/>
                <a:gd name="T8" fmla="*/ 728 w 728"/>
                <a:gd name="T9" fmla="*/ 43 h 348"/>
                <a:gd name="T10" fmla="*/ 692 w 728"/>
                <a:gd name="T11" fmla="*/ 0 h 348"/>
                <a:gd name="T12" fmla="*/ 692 w 728"/>
                <a:gd name="T13" fmla="*/ 0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9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>
                <a:gd name="T0" fmla="*/ 272 w 312"/>
                <a:gd name="T1" fmla="*/ 0 h 135"/>
                <a:gd name="T2" fmla="*/ 0 w 312"/>
                <a:gd name="T3" fmla="*/ 78 h 135"/>
                <a:gd name="T4" fmla="*/ 312 w 312"/>
                <a:gd name="T5" fmla="*/ 135 h 135"/>
                <a:gd name="T6" fmla="*/ 272 w 312"/>
                <a:gd name="T7" fmla="*/ 0 h 135"/>
                <a:gd name="T8" fmla="*/ 272 w 312"/>
                <a:gd name="T9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24596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24597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2459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>
                    <a:gd name="T0" fmla="*/ 0 w 313"/>
                    <a:gd name="T1" fmla="*/ 107 h 175"/>
                    <a:gd name="T2" fmla="*/ 114 w 313"/>
                    <a:gd name="T3" fmla="*/ 10 h 175"/>
                    <a:gd name="T4" fmla="*/ 213 w 313"/>
                    <a:gd name="T5" fmla="*/ 0 h 175"/>
                    <a:gd name="T6" fmla="*/ 292 w 313"/>
                    <a:gd name="T7" fmla="*/ 27 h 175"/>
                    <a:gd name="T8" fmla="*/ 313 w 313"/>
                    <a:gd name="T9" fmla="*/ 91 h 175"/>
                    <a:gd name="T10" fmla="*/ 167 w 313"/>
                    <a:gd name="T11" fmla="*/ 67 h 175"/>
                    <a:gd name="T12" fmla="*/ 74 w 313"/>
                    <a:gd name="T13" fmla="*/ 101 h 175"/>
                    <a:gd name="T14" fmla="*/ 13 w 313"/>
                    <a:gd name="T15" fmla="*/ 175 h 175"/>
                    <a:gd name="T16" fmla="*/ 0 w 313"/>
                    <a:gd name="T17" fmla="*/ 107 h 175"/>
                    <a:gd name="T18" fmla="*/ 0 w 313"/>
                    <a:gd name="T19" fmla="*/ 107 h 17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59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>
                    <a:gd name="T0" fmla="*/ 0 w 230"/>
                    <a:gd name="T1" fmla="*/ 40 h 266"/>
                    <a:gd name="T2" fmla="*/ 160 w 230"/>
                    <a:gd name="T3" fmla="*/ 266 h 266"/>
                    <a:gd name="T4" fmla="*/ 230 w 230"/>
                    <a:gd name="T5" fmla="*/ 251 h 266"/>
                    <a:gd name="T6" fmla="*/ 223 w 230"/>
                    <a:gd name="T7" fmla="*/ 17 h 266"/>
                    <a:gd name="T8" fmla="*/ 166 w 230"/>
                    <a:gd name="T9" fmla="*/ 0 h 266"/>
                    <a:gd name="T10" fmla="*/ 179 w 230"/>
                    <a:gd name="T11" fmla="*/ 197 h 266"/>
                    <a:gd name="T12" fmla="*/ 71 w 230"/>
                    <a:gd name="T13" fmla="*/ 4 h 266"/>
                    <a:gd name="T14" fmla="*/ 0 w 230"/>
                    <a:gd name="T15" fmla="*/ 40 h 266"/>
                    <a:gd name="T16" fmla="*/ 0 w 230"/>
                    <a:gd name="T17" fmla="*/ 40 h 26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0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>
                    <a:gd name="T0" fmla="*/ 0 w 87"/>
                    <a:gd name="T1" fmla="*/ 19 h 234"/>
                    <a:gd name="T2" fmla="*/ 36 w 87"/>
                    <a:gd name="T3" fmla="*/ 93 h 234"/>
                    <a:gd name="T4" fmla="*/ 44 w 87"/>
                    <a:gd name="T5" fmla="*/ 154 h 234"/>
                    <a:gd name="T6" fmla="*/ 27 w 87"/>
                    <a:gd name="T7" fmla="*/ 234 h 234"/>
                    <a:gd name="T8" fmla="*/ 80 w 87"/>
                    <a:gd name="T9" fmla="*/ 220 h 234"/>
                    <a:gd name="T10" fmla="*/ 87 w 87"/>
                    <a:gd name="T11" fmla="*/ 116 h 234"/>
                    <a:gd name="T12" fmla="*/ 46 w 87"/>
                    <a:gd name="T13" fmla="*/ 0 h 234"/>
                    <a:gd name="T14" fmla="*/ 0 w 87"/>
                    <a:gd name="T15" fmla="*/ 19 h 234"/>
                    <a:gd name="T16" fmla="*/ 0 w 87"/>
                    <a:gd name="T17" fmla="*/ 19 h 2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sp>
            <p:nvSpPr>
              <p:cNvPr id="2460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>
                  <a:gd name="T0" fmla="*/ 100 w 1190"/>
                  <a:gd name="T1" fmla="*/ 0 h 500"/>
                  <a:gd name="T2" fmla="*/ 1190 w 1190"/>
                  <a:gd name="T3" fmla="*/ 490 h 500"/>
                  <a:gd name="T4" fmla="*/ 1076 w 1190"/>
                  <a:gd name="T5" fmla="*/ 500 h 500"/>
                  <a:gd name="T6" fmla="*/ 0 w 1190"/>
                  <a:gd name="T7" fmla="*/ 27 h 500"/>
                  <a:gd name="T8" fmla="*/ 100 w 1190"/>
                  <a:gd name="T9" fmla="*/ 0 h 500"/>
                  <a:gd name="T10" fmla="*/ 100 w 1190"/>
                  <a:gd name="T11" fmla="*/ 0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460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>
                  <a:gd name="T0" fmla="*/ 14 w 489"/>
                  <a:gd name="T1" fmla="*/ 34 h 296"/>
                  <a:gd name="T2" fmla="*/ 160 w 489"/>
                  <a:gd name="T3" fmla="*/ 66 h 296"/>
                  <a:gd name="T4" fmla="*/ 324 w 489"/>
                  <a:gd name="T5" fmla="*/ 137 h 296"/>
                  <a:gd name="T6" fmla="*/ 440 w 489"/>
                  <a:gd name="T7" fmla="*/ 243 h 296"/>
                  <a:gd name="T8" fmla="*/ 326 w 489"/>
                  <a:gd name="T9" fmla="*/ 230 h 296"/>
                  <a:gd name="T10" fmla="*/ 139 w 489"/>
                  <a:gd name="T11" fmla="*/ 146 h 296"/>
                  <a:gd name="T12" fmla="*/ 50 w 489"/>
                  <a:gd name="T13" fmla="*/ 80 h 296"/>
                  <a:gd name="T14" fmla="*/ 107 w 489"/>
                  <a:gd name="T15" fmla="*/ 163 h 296"/>
                  <a:gd name="T16" fmla="*/ 272 w 489"/>
                  <a:gd name="T17" fmla="*/ 270 h 296"/>
                  <a:gd name="T18" fmla="*/ 466 w 489"/>
                  <a:gd name="T19" fmla="*/ 296 h 296"/>
                  <a:gd name="T20" fmla="*/ 489 w 489"/>
                  <a:gd name="T21" fmla="*/ 224 h 296"/>
                  <a:gd name="T22" fmla="*/ 394 w 489"/>
                  <a:gd name="T23" fmla="*/ 120 h 296"/>
                  <a:gd name="T24" fmla="*/ 170 w 489"/>
                  <a:gd name="T25" fmla="*/ 17 h 296"/>
                  <a:gd name="T26" fmla="*/ 0 w 489"/>
                  <a:gd name="T27" fmla="*/ 0 h 296"/>
                  <a:gd name="T28" fmla="*/ 14 w 489"/>
                  <a:gd name="T29" fmla="*/ 34 h 296"/>
                  <a:gd name="T30" fmla="*/ 14 w 489"/>
                  <a:gd name="T31" fmla="*/ 34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2460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>
                  <a:gd name="T0" fmla="*/ 24 w 213"/>
                  <a:gd name="T1" fmla="*/ 0 h 478"/>
                  <a:gd name="T2" fmla="*/ 91 w 213"/>
                  <a:gd name="T3" fmla="*/ 25 h 478"/>
                  <a:gd name="T4" fmla="*/ 80 w 213"/>
                  <a:gd name="T5" fmla="*/ 192 h 478"/>
                  <a:gd name="T6" fmla="*/ 106 w 213"/>
                  <a:gd name="T7" fmla="*/ 327 h 478"/>
                  <a:gd name="T8" fmla="*/ 213 w 213"/>
                  <a:gd name="T9" fmla="*/ 451 h 478"/>
                  <a:gd name="T10" fmla="*/ 97 w 213"/>
                  <a:gd name="T11" fmla="*/ 478 h 478"/>
                  <a:gd name="T12" fmla="*/ 30 w 213"/>
                  <a:gd name="T13" fmla="*/ 344 h 478"/>
                  <a:gd name="T14" fmla="*/ 0 w 213"/>
                  <a:gd name="T15" fmla="*/ 57 h 478"/>
                  <a:gd name="T16" fmla="*/ 24 w 213"/>
                  <a:gd name="T17" fmla="*/ 0 h 478"/>
                  <a:gd name="T18" fmla="*/ 24 w 213"/>
                  <a:gd name="T19" fmla="*/ 0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24604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2460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>
                    <a:gd name="T0" fmla="*/ 110 w 150"/>
                    <a:gd name="T1" fmla="*/ 0 h 173"/>
                    <a:gd name="T2" fmla="*/ 40 w 150"/>
                    <a:gd name="T3" fmla="*/ 66 h 173"/>
                    <a:gd name="T4" fmla="*/ 0 w 150"/>
                    <a:gd name="T5" fmla="*/ 173 h 173"/>
                    <a:gd name="T6" fmla="*/ 80 w 150"/>
                    <a:gd name="T7" fmla="*/ 160 h 173"/>
                    <a:gd name="T8" fmla="*/ 103 w 150"/>
                    <a:gd name="T9" fmla="*/ 84 h 173"/>
                    <a:gd name="T10" fmla="*/ 150 w 150"/>
                    <a:gd name="T11" fmla="*/ 27 h 173"/>
                    <a:gd name="T12" fmla="*/ 110 w 150"/>
                    <a:gd name="T13" fmla="*/ 0 h 173"/>
                    <a:gd name="T14" fmla="*/ 110 w 150"/>
                    <a:gd name="T15" fmla="*/ 0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0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>
                    <a:gd name="T0" fmla="*/ 156 w 1684"/>
                    <a:gd name="T1" fmla="*/ 0 h 880"/>
                    <a:gd name="T2" fmla="*/ 63 w 1684"/>
                    <a:gd name="T3" fmla="*/ 52 h 880"/>
                    <a:gd name="T4" fmla="*/ 0 w 1684"/>
                    <a:gd name="T5" fmla="*/ 208 h 880"/>
                    <a:gd name="T6" fmla="*/ 67 w 1684"/>
                    <a:gd name="T7" fmla="*/ 358 h 880"/>
                    <a:gd name="T8" fmla="*/ 1182 w 1684"/>
                    <a:gd name="T9" fmla="*/ 867 h 880"/>
                    <a:gd name="T10" fmla="*/ 1422 w 1684"/>
                    <a:gd name="T11" fmla="*/ 835 h 880"/>
                    <a:gd name="T12" fmla="*/ 1616 w 1684"/>
                    <a:gd name="T13" fmla="*/ 880 h 880"/>
                    <a:gd name="T14" fmla="*/ 1684 w 1684"/>
                    <a:gd name="T15" fmla="*/ 808 h 880"/>
                    <a:gd name="T16" fmla="*/ 1502 w 1684"/>
                    <a:gd name="T17" fmla="*/ 664 h 880"/>
                    <a:gd name="T18" fmla="*/ 1428 w 1684"/>
                    <a:gd name="T19" fmla="*/ 512 h 880"/>
                    <a:gd name="T20" fmla="*/ 1369 w 1684"/>
                    <a:gd name="T21" fmla="*/ 527 h 880"/>
                    <a:gd name="T22" fmla="*/ 1439 w 1684"/>
                    <a:gd name="T23" fmla="*/ 664 h 880"/>
                    <a:gd name="T24" fmla="*/ 1578 w 1684"/>
                    <a:gd name="T25" fmla="*/ 810 h 880"/>
                    <a:gd name="T26" fmla="*/ 1413 w 1684"/>
                    <a:gd name="T27" fmla="*/ 787 h 880"/>
                    <a:gd name="T28" fmla="*/ 1219 w 1684"/>
                    <a:gd name="T29" fmla="*/ 814 h 880"/>
                    <a:gd name="T30" fmla="*/ 1255 w 1684"/>
                    <a:gd name="T31" fmla="*/ 650 h 880"/>
                    <a:gd name="T32" fmla="*/ 1338 w 1684"/>
                    <a:gd name="T33" fmla="*/ 538 h 880"/>
                    <a:gd name="T34" fmla="*/ 1241 w 1684"/>
                    <a:gd name="T35" fmla="*/ 552 h 880"/>
                    <a:gd name="T36" fmla="*/ 1165 w 1684"/>
                    <a:gd name="T37" fmla="*/ 658 h 880"/>
                    <a:gd name="T38" fmla="*/ 1139 w 1684"/>
                    <a:gd name="T39" fmla="*/ 791 h 880"/>
                    <a:gd name="T40" fmla="*/ 107 w 1684"/>
                    <a:gd name="T41" fmla="*/ 310 h 880"/>
                    <a:gd name="T42" fmla="*/ 80 w 1684"/>
                    <a:gd name="T43" fmla="*/ 215 h 880"/>
                    <a:gd name="T44" fmla="*/ 103 w 1684"/>
                    <a:gd name="T45" fmla="*/ 95 h 880"/>
                    <a:gd name="T46" fmla="*/ 217 w 1684"/>
                    <a:gd name="T47" fmla="*/ 0 h 880"/>
                    <a:gd name="T48" fmla="*/ 156 w 1684"/>
                    <a:gd name="T49" fmla="*/ 0 h 880"/>
                    <a:gd name="T50" fmla="*/ 156 w 1684"/>
                    <a:gd name="T51" fmla="*/ 0 h 8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0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>
                    <a:gd name="T0" fmla="*/ 116 w 160"/>
                    <a:gd name="T1" fmla="*/ 0 h 335"/>
                    <a:gd name="T2" fmla="*/ 19 w 160"/>
                    <a:gd name="T3" fmla="*/ 106 h 335"/>
                    <a:gd name="T4" fmla="*/ 0 w 160"/>
                    <a:gd name="T5" fmla="*/ 230 h 335"/>
                    <a:gd name="T6" fmla="*/ 33 w 160"/>
                    <a:gd name="T7" fmla="*/ 314 h 335"/>
                    <a:gd name="T8" fmla="*/ 94 w 160"/>
                    <a:gd name="T9" fmla="*/ 335 h 335"/>
                    <a:gd name="T10" fmla="*/ 76 w 160"/>
                    <a:gd name="T11" fmla="*/ 154 h 335"/>
                    <a:gd name="T12" fmla="*/ 160 w 160"/>
                    <a:gd name="T13" fmla="*/ 17 h 335"/>
                    <a:gd name="T14" fmla="*/ 116 w 160"/>
                    <a:gd name="T15" fmla="*/ 0 h 335"/>
                    <a:gd name="T16" fmla="*/ 116 w 160"/>
                    <a:gd name="T17" fmla="*/ 0 h 3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0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>
                    <a:gd name="T0" fmla="*/ 218 w 642"/>
                    <a:gd name="T1" fmla="*/ 896 h 1188"/>
                    <a:gd name="T2" fmla="*/ 0 w 642"/>
                    <a:gd name="T3" fmla="*/ 124 h 1188"/>
                    <a:gd name="T4" fmla="*/ 81 w 642"/>
                    <a:gd name="T5" fmla="*/ 38 h 1188"/>
                    <a:gd name="T6" fmla="*/ 258 w 642"/>
                    <a:gd name="T7" fmla="*/ 0 h 1188"/>
                    <a:gd name="T8" fmla="*/ 399 w 642"/>
                    <a:gd name="T9" fmla="*/ 57 h 1188"/>
                    <a:gd name="T10" fmla="*/ 642 w 642"/>
                    <a:gd name="T11" fmla="*/ 1188 h 1188"/>
                    <a:gd name="T12" fmla="*/ 555 w 642"/>
                    <a:gd name="T13" fmla="*/ 1091 h 1188"/>
                    <a:gd name="T14" fmla="*/ 355 w 642"/>
                    <a:gd name="T15" fmla="*/ 97 h 1188"/>
                    <a:gd name="T16" fmla="*/ 226 w 642"/>
                    <a:gd name="T17" fmla="*/ 61 h 1188"/>
                    <a:gd name="T18" fmla="*/ 119 w 642"/>
                    <a:gd name="T19" fmla="*/ 74 h 1188"/>
                    <a:gd name="T20" fmla="*/ 76 w 642"/>
                    <a:gd name="T21" fmla="*/ 141 h 1188"/>
                    <a:gd name="T22" fmla="*/ 306 w 642"/>
                    <a:gd name="T23" fmla="*/ 924 h 1188"/>
                    <a:gd name="T24" fmla="*/ 218 w 642"/>
                    <a:gd name="T25" fmla="*/ 896 h 1188"/>
                    <a:gd name="T26" fmla="*/ 218 w 642"/>
                    <a:gd name="T27" fmla="*/ 896 h 11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0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>
                    <a:gd name="T0" fmla="*/ 0 w 192"/>
                    <a:gd name="T1" fmla="*/ 27 h 504"/>
                    <a:gd name="T2" fmla="*/ 76 w 192"/>
                    <a:gd name="T3" fmla="*/ 194 h 504"/>
                    <a:gd name="T4" fmla="*/ 113 w 192"/>
                    <a:gd name="T5" fmla="*/ 318 h 504"/>
                    <a:gd name="T6" fmla="*/ 116 w 192"/>
                    <a:gd name="T7" fmla="*/ 504 h 504"/>
                    <a:gd name="T8" fmla="*/ 192 w 192"/>
                    <a:gd name="T9" fmla="*/ 504 h 504"/>
                    <a:gd name="T10" fmla="*/ 187 w 192"/>
                    <a:gd name="T11" fmla="*/ 360 h 504"/>
                    <a:gd name="T12" fmla="*/ 162 w 192"/>
                    <a:gd name="T13" fmla="*/ 208 h 504"/>
                    <a:gd name="T14" fmla="*/ 99 w 192"/>
                    <a:gd name="T15" fmla="*/ 59 h 504"/>
                    <a:gd name="T16" fmla="*/ 63 w 192"/>
                    <a:gd name="T17" fmla="*/ 0 h 504"/>
                    <a:gd name="T18" fmla="*/ 0 w 192"/>
                    <a:gd name="T19" fmla="*/ 27 h 504"/>
                    <a:gd name="T20" fmla="*/ 0 w 192"/>
                    <a:gd name="T21" fmla="*/ 27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1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>
                    <a:gd name="T0" fmla="*/ 297 w 390"/>
                    <a:gd name="T1" fmla="*/ 0 h 269"/>
                    <a:gd name="T2" fmla="*/ 257 w 390"/>
                    <a:gd name="T3" fmla="*/ 17 h 269"/>
                    <a:gd name="T4" fmla="*/ 253 w 390"/>
                    <a:gd name="T5" fmla="*/ 66 h 269"/>
                    <a:gd name="T6" fmla="*/ 0 w 390"/>
                    <a:gd name="T7" fmla="*/ 169 h 269"/>
                    <a:gd name="T8" fmla="*/ 0 w 390"/>
                    <a:gd name="T9" fmla="*/ 222 h 269"/>
                    <a:gd name="T10" fmla="*/ 284 w 390"/>
                    <a:gd name="T11" fmla="*/ 226 h 269"/>
                    <a:gd name="T12" fmla="*/ 320 w 390"/>
                    <a:gd name="T13" fmla="*/ 269 h 269"/>
                    <a:gd name="T14" fmla="*/ 390 w 390"/>
                    <a:gd name="T15" fmla="*/ 266 h 269"/>
                    <a:gd name="T16" fmla="*/ 383 w 390"/>
                    <a:gd name="T17" fmla="*/ 190 h 269"/>
                    <a:gd name="T18" fmla="*/ 116 w 390"/>
                    <a:gd name="T19" fmla="*/ 176 h 269"/>
                    <a:gd name="T20" fmla="*/ 333 w 390"/>
                    <a:gd name="T21" fmla="*/ 89 h 269"/>
                    <a:gd name="T22" fmla="*/ 297 w 390"/>
                    <a:gd name="T23" fmla="*/ 0 h 269"/>
                    <a:gd name="T24" fmla="*/ 297 w 390"/>
                    <a:gd name="T25" fmla="*/ 0 h 2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1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>
                    <a:gd name="T0" fmla="*/ 0 w 941"/>
                    <a:gd name="T1" fmla="*/ 131 h 424"/>
                    <a:gd name="T2" fmla="*/ 863 w 941"/>
                    <a:gd name="T3" fmla="*/ 0 h 424"/>
                    <a:gd name="T4" fmla="*/ 926 w 941"/>
                    <a:gd name="T5" fmla="*/ 78 h 424"/>
                    <a:gd name="T6" fmla="*/ 941 w 941"/>
                    <a:gd name="T7" fmla="*/ 181 h 424"/>
                    <a:gd name="T8" fmla="*/ 903 w 941"/>
                    <a:gd name="T9" fmla="*/ 282 h 424"/>
                    <a:gd name="T10" fmla="*/ 57 w 941"/>
                    <a:gd name="T11" fmla="*/ 424 h 424"/>
                    <a:gd name="T12" fmla="*/ 53 w 941"/>
                    <a:gd name="T13" fmla="*/ 384 h 424"/>
                    <a:gd name="T14" fmla="*/ 863 w 941"/>
                    <a:gd name="T15" fmla="*/ 242 h 424"/>
                    <a:gd name="T16" fmla="*/ 893 w 941"/>
                    <a:gd name="T17" fmla="*/ 145 h 424"/>
                    <a:gd name="T18" fmla="*/ 840 w 941"/>
                    <a:gd name="T19" fmla="*/ 57 h 424"/>
                    <a:gd name="T20" fmla="*/ 0 w 941"/>
                    <a:gd name="T21" fmla="*/ 185 h 424"/>
                    <a:gd name="T22" fmla="*/ 0 w 941"/>
                    <a:gd name="T23" fmla="*/ 131 h 424"/>
                    <a:gd name="T24" fmla="*/ 0 w 941"/>
                    <a:gd name="T25" fmla="*/ 131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1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>
                    <a:gd name="T0" fmla="*/ 0 w 488"/>
                    <a:gd name="T1" fmla="*/ 126 h 173"/>
                    <a:gd name="T2" fmla="*/ 66 w 488"/>
                    <a:gd name="T3" fmla="*/ 173 h 173"/>
                    <a:gd name="T4" fmla="*/ 222 w 488"/>
                    <a:gd name="T5" fmla="*/ 166 h 173"/>
                    <a:gd name="T6" fmla="*/ 418 w 488"/>
                    <a:gd name="T7" fmla="*/ 116 h 173"/>
                    <a:gd name="T8" fmla="*/ 488 w 488"/>
                    <a:gd name="T9" fmla="*/ 42 h 173"/>
                    <a:gd name="T10" fmla="*/ 443 w 488"/>
                    <a:gd name="T11" fmla="*/ 2 h 173"/>
                    <a:gd name="T12" fmla="*/ 253 w 488"/>
                    <a:gd name="T13" fmla="*/ 0 h 173"/>
                    <a:gd name="T14" fmla="*/ 110 w 488"/>
                    <a:gd name="T15" fmla="*/ 12 h 173"/>
                    <a:gd name="T16" fmla="*/ 15 w 488"/>
                    <a:gd name="T17" fmla="*/ 76 h 173"/>
                    <a:gd name="T18" fmla="*/ 112 w 488"/>
                    <a:gd name="T19" fmla="*/ 95 h 173"/>
                    <a:gd name="T20" fmla="*/ 275 w 488"/>
                    <a:gd name="T21" fmla="*/ 53 h 173"/>
                    <a:gd name="T22" fmla="*/ 416 w 488"/>
                    <a:gd name="T23" fmla="*/ 53 h 173"/>
                    <a:gd name="T24" fmla="*/ 268 w 488"/>
                    <a:gd name="T25" fmla="*/ 110 h 173"/>
                    <a:gd name="T26" fmla="*/ 142 w 488"/>
                    <a:gd name="T27" fmla="*/ 126 h 173"/>
                    <a:gd name="T28" fmla="*/ 0 w 488"/>
                    <a:gd name="T29" fmla="*/ 126 h 173"/>
                    <a:gd name="T30" fmla="*/ 0 w 488"/>
                    <a:gd name="T31" fmla="*/ 126 h 1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</p:grpSp>
      </p:grpSp>
      <p:grpSp>
        <p:nvGrpSpPr>
          <p:cNvPr id="24613" name="Group 37"/>
          <p:cNvGrpSpPr>
            <a:grpSpLocks/>
          </p:cNvGrpSpPr>
          <p:nvPr/>
        </p:nvGrpSpPr>
        <p:grpSpPr bwMode="auto">
          <a:xfrm>
            <a:off x="11573934" y="2116139"/>
            <a:ext cx="514351" cy="4308475"/>
            <a:chOff x="5468" y="1333"/>
            <a:chExt cx="243" cy="2714"/>
          </a:xfrm>
        </p:grpSpPr>
        <p:sp>
          <p:nvSpPr>
            <p:cNvPr id="2461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61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>
                <a:gd name="T0" fmla="*/ 692 w 772"/>
                <a:gd name="T1" fmla="*/ 3156 h 3266"/>
                <a:gd name="T2" fmla="*/ 380 w 772"/>
                <a:gd name="T3" fmla="*/ 2945 h 3266"/>
                <a:gd name="T4" fmla="*/ 319 w 772"/>
                <a:gd name="T5" fmla="*/ 2783 h 3266"/>
                <a:gd name="T6" fmla="*/ 371 w 772"/>
                <a:gd name="T7" fmla="*/ 2542 h 3266"/>
                <a:gd name="T8" fmla="*/ 591 w 772"/>
                <a:gd name="T9" fmla="*/ 2251 h 3266"/>
                <a:gd name="T10" fmla="*/ 641 w 772"/>
                <a:gd name="T11" fmla="*/ 2070 h 3266"/>
                <a:gd name="T12" fmla="*/ 591 w 772"/>
                <a:gd name="T13" fmla="*/ 1948 h 3266"/>
                <a:gd name="T14" fmla="*/ 401 w 772"/>
                <a:gd name="T15" fmla="*/ 1859 h 3266"/>
                <a:gd name="T16" fmla="*/ 361 w 772"/>
                <a:gd name="T17" fmla="*/ 1747 h 3266"/>
                <a:gd name="T18" fmla="*/ 430 w 772"/>
                <a:gd name="T19" fmla="*/ 1587 h 3266"/>
                <a:gd name="T20" fmla="*/ 741 w 772"/>
                <a:gd name="T21" fmla="*/ 1156 h 3266"/>
                <a:gd name="T22" fmla="*/ 772 w 772"/>
                <a:gd name="T23" fmla="*/ 945 h 3266"/>
                <a:gd name="T24" fmla="*/ 692 w 772"/>
                <a:gd name="T25" fmla="*/ 713 h 3266"/>
                <a:gd name="T26" fmla="*/ 430 w 772"/>
                <a:gd name="T27" fmla="*/ 603 h 3266"/>
                <a:gd name="T28" fmla="*/ 200 w 772"/>
                <a:gd name="T29" fmla="*/ 422 h 3266"/>
                <a:gd name="T30" fmla="*/ 0 w 772"/>
                <a:gd name="T31" fmla="*/ 0 h 3266"/>
                <a:gd name="T32" fmla="*/ 29 w 772"/>
                <a:gd name="T33" fmla="*/ 382 h 3266"/>
                <a:gd name="T34" fmla="*/ 179 w 772"/>
                <a:gd name="T35" fmla="*/ 612 h 3266"/>
                <a:gd name="T36" fmla="*/ 380 w 772"/>
                <a:gd name="T37" fmla="*/ 753 h 3266"/>
                <a:gd name="T38" fmla="*/ 601 w 772"/>
                <a:gd name="T39" fmla="*/ 833 h 3266"/>
                <a:gd name="T40" fmla="*/ 612 w 772"/>
                <a:gd name="T41" fmla="*/ 1044 h 3266"/>
                <a:gd name="T42" fmla="*/ 500 w 772"/>
                <a:gd name="T43" fmla="*/ 1266 h 3266"/>
                <a:gd name="T44" fmla="*/ 240 w 772"/>
                <a:gd name="T45" fmla="*/ 1658 h 3266"/>
                <a:gd name="T46" fmla="*/ 230 w 772"/>
                <a:gd name="T47" fmla="*/ 1909 h 3266"/>
                <a:gd name="T48" fmla="*/ 471 w 772"/>
                <a:gd name="T49" fmla="*/ 2049 h 3266"/>
                <a:gd name="T50" fmla="*/ 460 w 772"/>
                <a:gd name="T51" fmla="*/ 2180 h 3266"/>
                <a:gd name="T52" fmla="*/ 249 w 772"/>
                <a:gd name="T53" fmla="*/ 2452 h 3266"/>
                <a:gd name="T54" fmla="*/ 160 w 772"/>
                <a:gd name="T55" fmla="*/ 2713 h 3266"/>
                <a:gd name="T56" fmla="*/ 240 w 772"/>
                <a:gd name="T57" fmla="*/ 2994 h 3266"/>
                <a:gd name="T58" fmla="*/ 430 w 772"/>
                <a:gd name="T59" fmla="*/ 3144 h 3266"/>
                <a:gd name="T60" fmla="*/ 671 w 772"/>
                <a:gd name="T61" fmla="*/ 3266 h 3266"/>
                <a:gd name="T62" fmla="*/ 692 w 772"/>
                <a:gd name="T63" fmla="*/ 3156 h 3266"/>
                <a:gd name="T64" fmla="*/ 692 w 772"/>
                <a:gd name="T65" fmla="*/ 3156 h 3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  <p:grpSp>
        <p:nvGrpSpPr>
          <p:cNvPr id="24616" name="Group 40"/>
          <p:cNvGrpSpPr>
            <a:grpSpLocks/>
          </p:cNvGrpSpPr>
          <p:nvPr/>
        </p:nvGrpSpPr>
        <p:grpSpPr bwMode="auto">
          <a:xfrm>
            <a:off x="9757833" y="90488"/>
            <a:ext cx="2844800" cy="1911350"/>
            <a:chOff x="4610" y="57"/>
            <a:chExt cx="1344" cy="1204"/>
          </a:xfrm>
        </p:grpSpPr>
        <p:grpSp>
          <p:nvGrpSpPr>
            <p:cNvPr id="24617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2461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>
                  <a:gd name="T0" fmla="*/ 123 w 245"/>
                  <a:gd name="T1" fmla="*/ 9 h 806"/>
                  <a:gd name="T2" fmla="*/ 131 w 245"/>
                  <a:gd name="T3" fmla="*/ 342 h 806"/>
                  <a:gd name="T4" fmla="*/ 0 w 245"/>
                  <a:gd name="T5" fmla="*/ 806 h 806"/>
                  <a:gd name="T6" fmla="*/ 79 w 245"/>
                  <a:gd name="T7" fmla="*/ 789 h 806"/>
                  <a:gd name="T8" fmla="*/ 218 w 245"/>
                  <a:gd name="T9" fmla="*/ 376 h 806"/>
                  <a:gd name="T10" fmla="*/ 245 w 245"/>
                  <a:gd name="T11" fmla="*/ 0 h 806"/>
                  <a:gd name="T12" fmla="*/ 123 w 245"/>
                  <a:gd name="T13" fmla="*/ 9 h 806"/>
                  <a:gd name="T14" fmla="*/ 123 w 245"/>
                  <a:gd name="T15" fmla="*/ 9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2461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2462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>
                    <a:gd name="T0" fmla="*/ 0 w 604"/>
                    <a:gd name="T1" fmla="*/ 0 h 349"/>
                    <a:gd name="T2" fmla="*/ 298 w 604"/>
                    <a:gd name="T3" fmla="*/ 184 h 349"/>
                    <a:gd name="T4" fmla="*/ 500 w 604"/>
                    <a:gd name="T5" fmla="*/ 349 h 349"/>
                    <a:gd name="T6" fmla="*/ 604 w 604"/>
                    <a:gd name="T7" fmla="*/ 140 h 349"/>
                    <a:gd name="T8" fmla="*/ 359 w 604"/>
                    <a:gd name="T9" fmla="*/ 9 h 349"/>
                    <a:gd name="T10" fmla="*/ 464 w 604"/>
                    <a:gd name="T11" fmla="*/ 184 h 349"/>
                    <a:gd name="T12" fmla="*/ 131 w 604"/>
                    <a:gd name="T13" fmla="*/ 17 h 349"/>
                    <a:gd name="T14" fmla="*/ 0 w 604"/>
                    <a:gd name="T15" fmla="*/ 0 h 349"/>
                    <a:gd name="T16" fmla="*/ 0 w 604"/>
                    <a:gd name="T17" fmla="*/ 0 h 3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48" y="332"/>
                  <a:ext cx="269" cy="438"/>
                </a:xfrm>
                <a:custGeom>
                  <a:avLst/>
                  <a:gdLst>
                    <a:gd name="T0" fmla="*/ 741 w 1064"/>
                    <a:gd name="T1" fmla="*/ 129 h 1230"/>
                    <a:gd name="T2" fmla="*/ 485 w 1064"/>
                    <a:gd name="T3" fmla="*/ 352 h 1230"/>
                    <a:gd name="T4" fmla="*/ 163 w 1064"/>
                    <a:gd name="T5" fmla="*/ 762 h 1230"/>
                    <a:gd name="T6" fmla="*/ 0 w 1064"/>
                    <a:gd name="T7" fmla="*/ 1101 h 1230"/>
                    <a:gd name="T8" fmla="*/ 59 w 1064"/>
                    <a:gd name="T9" fmla="*/ 1230 h 1230"/>
                    <a:gd name="T10" fmla="*/ 262 w 1064"/>
                    <a:gd name="T11" fmla="*/ 1201 h 1230"/>
                    <a:gd name="T12" fmla="*/ 578 w 1064"/>
                    <a:gd name="T13" fmla="*/ 914 h 1230"/>
                    <a:gd name="T14" fmla="*/ 876 w 1064"/>
                    <a:gd name="T15" fmla="*/ 534 h 1230"/>
                    <a:gd name="T16" fmla="*/ 1034 w 1064"/>
                    <a:gd name="T17" fmla="*/ 270 h 1230"/>
                    <a:gd name="T18" fmla="*/ 1064 w 1064"/>
                    <a:gd name="T19" fmla="*/ 84 h 1230"/>
                    <a:gd name="T20" fmla="*/ 977 w 1064"/>
                    <a:gd name="T21" fmla="*/ 0 h 1230"/>
                    <a:gd name="T22" fmla="*/ 836 w 1064"/>
                    <a:gd name="T23" fmla="*/ 65 h 1230"/>
                    <a:gd name="T24" fmla="*/ 969 w 1064"/>
                    <a:gd name="T25" fmla="*/ 107 h 1230"/>
                    <a:gd name="T26" fmla="*/ 876 w 1064"/>
                    <a:gd name="T27" fmla="*/ 352 h 1230"/>
                    <a:gd name="T28" fmla="*/ 690 w 1064"/>
                    <a:gd name="T29" fmla="*/ 656 h 1230"/>
                    <a:gd name="T30" fmla="*/ 350 w 1064"/>
                    <a:gd name="T31" fmla="*/ 1008 h 1230"/>
                    <a:gd name="T32" fmla="*/ 116 w 1064"/>
                    <a:gd name="T33" fmla="*/ 1114 h 1230"/>
                    <a:gd name="T34" fmla="*/ 135 w 1064"/>
                    <a:gd name="T35" fmla="*/ 943 h 1230"/>
                    <a:gd name="T36" fmla="*/ 437 w 1064"/>
                    <a:gd name="T37" fmla="*/ 504 h 1230"/>
                    <a:gd name="T38" fmla="*/ 831 w 1064"/>
                    <a:gd name="T39" fmla="*/ 118 h 1230"/>
                    <a:gd name="T40" fmla="*/ 741 w 1064"/>
                    <a:gd name="T41" fmla="*/ 129 h 1230"/>
                    <a:gd name="T42" fmla="*/ 741 w 1064"/>
                    <a:gd name="T43" fmla="*/ 129 h 12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58" y="182"/>
                  <a:ext cx="505" cy="898"/>
                </a:xfrm>
                <a:custGeom>
                  <a:avLst/>
                  <a:gdLst>
                    <a:gd name="T0" fmla="*/ 1941 w 2002"/>
                    <a:gd name="T1" fmla="*/ 0 h 2521"/>
                    <a:gd name="T2" fmla="*/ 0 w 2002"/>
                    <a:gd name="T3" fmla="*/ 2521 h 2521"/>
                    <a:gd name="T4" fmla="*/ 192 w 2002"/>
                    <a:gd name="T5" fmla="*/ 2450 h 2521"/>
                    <a:gd name="T6" fmla="*/ 2002 w 2002"/>
                    <a:gd name="T7" fmla="*/ 61 h 2521"/>
                    <a:gd name="T8" fmla="*/ 1941 w 2002"/>
                    <a:gd name="T9" fmla="*/ 0 h 2521"/>
                    <a:gd name="T10" fmla="*/ 1941 w 2002"/>
                    <a:gd name="T11" fmla="*/ 0 h 25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>
                    <a:gd name="T0" fmla="*/ 95 w 3007"/>
                    <a:gd name="T1" fmla="*/ 2844 h 3771"/>
                    <a:gd name="T2" fmla="*/ 394 w 3007"/>
                    <a:gd name="T3" fmla="*/ 2834 h 3771"/>
                    <a:gd name="T4" fmla="*/ 821 w 3007"/>
                    <a:gd name="T5" fmla="*/ 3009 h 3771"/>
                    <a:gd name="T6" fmla="*/ 681 w 3007"/>
                    <a:gd name="T7" fmla="*/ 2817 h 3771"/>
                    <a:gd name="T8" fmla="*/ 367 w 3007"/>
                    <a:gd name="T9" fmla="*/ 2703 h 3771"/>
                    <a:gd name="T10" fmla="*/ 637 w 3007"/>
                    <a:gd name="T11" fmla="*/ 2720 h 3771"/>
                    <a:gd name="T12" fmla="*/ 979 w 3007"/>
                    <a:gd name="T13" fmla="*/ 2870 h 3771"/>
                    <a:gd name="T14" fmla="*/ 2859 w 3007"/>
                    <a:gd name="T15" fmla="*/ 420 h 3771"/>
                    <a:gd name="T16" fmla="*/ 2578 w 3007"/>
                    <a:gd name="T17" fmla="*/ 148 h 3771"/>
                    <a:gd name="T18" fmla="*/ 2308 w 3007"/>
                    <a:gd name="T19" fmla="*/ 0 h 3771"/>
                    <a:gd name="T20" fmla="*/ 2692 w 3007"/>
                    <a:gd name="T21" fmla="*/ 78 h 3771"/>
                    <a:gd name="T22" fmla="*/ 3007 w 3007"/>
                    <a:gd name="T23" fmla="*/ 428 h 3771"/>
                    <a:gd name="T24" fmla="*/ 831 w 3007"/>
                    <a:gd name="T25" fmla="*/ 3273 h 3771"/>
                    <a:gd name="T26" fmla="*/ 481 w 3007"/>
                    <a:gd name="T27" fmla="*/ 3412 h 3771"/>
                    <a:gd name="T28" fmla="*/ 105 w 3007"/>
                    <a:gd name="T29" fmla="*/ 3771 h 3771"/>
                    <a:gd name="T30" fmla="*/ 0 w 3007"/>
                    <a:gd name="T31" fmla="*/ 3667 h 3771"/>
                    <a:gd name="T32" fmla="*/ 131 w 3007"/>
                    <a:gd name="T33" fmla="*/ 3631 h 3771"/>
                    <a:gd name="T34" fmla="*/ 376 w 3007"/>
                    <a:gd name="T35" fmla="*/ 3385 h 3771"/>
                    <a:gd name="T36" fmla="*/ 165 w 3007"/>
                    <a:gd name="T37" fmla="*/ 3273 h 3771"/>
                    <a:gd name="T38" fmla="*/ 165 w 3007"/>
                    <a:gd name="T39" fmla="*/ 3176 h 3771"/>
                    <a:gd name="T40" fmla="*/ 411 w 3007"/>
                    <a:gd name="T41" fmla="*/ 3298 h 3771"/>
                    <a:gd name="T42" fmla="*/ 411 w 3007"/>
                    <a:gd name="T43" fmla="*/ 3186 h 3771"/>
                    <a:gd name="T44" fmla="*/ 603 w 3007"/>
                    <a:gd name="T45" fmla="*/ 3220 h 3771"/>
                    <a:gd name="T46" fmla="*/ 428 w 3007"/>
                    <a:gd name="T47" fmla="*/ 3079 h 3771"/>
                    <a:gd name="T48" fmla="*/ 629 w 3007"/>
                    <a:gd name="T49" fmla="*/ 3062 h 3771"/>
                    <a:gd name="T50" fmla="*/ 95 w 3007"/>
                    <a:gd name="T51" fmla="*/ 2844 h 3771"/>
                    <a:gd name="T52" fmla="*/ 95 w 3007"/>
                    <a:gd name="T53" fmla="*/ 2844 h 37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297" y="897"/>
                  <a:ext cx="169" cy="122"/>
                </a:xfrm>
                <a:custGeom>
                  <a:avLst/>
                  <a:gdLst>
                    <a:gd name="T0" fmla="*/ 0 w 673"/>
                    <a:gd name="T1" fmla="*/ 80 h 342"/>
                    <a:gd name="T2" fmla="*/ 255 w 673"/>
                    <a:gd name="T3" fmla="*/ 106 h 342"/>
                    <a:gd name="T4" fmla="*/ 639 w 673"/>
                    <a:gd name="T5" fmla="*/ 342 h 342"/>
                    <a:gd name="T6" fmla="*/ 673 w 673"/>
                    <a:gd name="T7" fmla="*/ 289 h 342"/>
                    <a:gd name="T8" fmla="*/ 447 w 673"/>
                    <a:gd name="T9" fmla="*/ 114 h 342"/>
                    <a:gd name="T10" fmla="*/ 26 w 673"/>
                    <a:gd name="T11" fmla="*/ 0 h 342"/>
                    <a:gd name="T12" fmla="*/ 0 w 673"/>
                    <a:gd name="T13" fmla="*/ 80 h 342"/>
                    <a:gd name="T14" fmla="*/ 0 w 673"/>
                    <a:gd name="T15" fmla="*/ 80 h 3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6"/>
                  <a:ext cx="181" cy="144"/>
                </a:xfrm>
                <a:custGeom>
                  <a:avLst/>
                  <a:gdLst>
                    <a:gd name="T0" fmla="*/ 0 w 716"/>
                    <a:gd name="T1" fmla="*/ 78 h 403"/>
                    <a:gd name="T2" fmla="*/ 340 w 716"/>
                    <a:gd name="T3" fmla="*/ 148 h 403"/>
                    <a:gd name="T4" fmla="*/ 638 w 716"/>
                    <a:gd name="T5" fmla="*/ 403 h 403"/>
                    <a:gd name="T6" fmla="*/ 716 w 716"/>
                    <a:gd name="T7" fmla="*/ 296 h 403"/>
                    <a:gd name="T8" fmla="*/ 420 w 716"/>
                    <a:gd name="T9" fmla="*/ 114 h 403"/>
                    <a:gd name="T10" fmla="*/ 70 w 716"/>
                    <a:gd name="T11" fmla="*/ 0 h 403"/>
                    <a:gd name="T12" fmla="*/ 0 w 716"/>
                    <a:gd name="T13" fmla="*/ 78 h 403"/>
                    <a:gd name="T14" fmla="*/ 0 w 716"/>
                    <a:gd name="T15" fmla="*/ 78 h 4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>
                    <a:gd name="T0" fmla="*/ 0 w 717"/>
                    <a:gd name="T1" fmla="*/ 78 h 411"/>
                    <a:gd name="T2" fmla="*/ 316 w 717"/>
                    <a:gd name="T3" fmla="*/ 139 h 411"/>
                    <a:gd name="T4" fmla="*/ 649 w 717"/>
                    <a:gd name="T5" fmla="*/ 411 h 411"/>
                    <a:gd name="T6" fmla="*/ 717 w 717"/>
                    <a:gd name="T7" fmla="*/ 314 h 411"/>
                    <a:gd name="T8" fmla="*/ 394 w 717"/>
                    <a:gd name="T9" fmla="*/ 87 h 411"/>
                    <a:gd name="T10" fmla="*/ 54 w 717"/>
                    <a:gd name="T11" fmla="*/ 0 h 411"/>
                    <a:gd name="T12" fmla="*/ 0 w 717"/>
                    <a:gd name="T13" fmla="*/ 78 h 411"/>
                    <a:gd name="T14" fmla="*/ 0 w 717"/>
                    <a:gd name="T15" fmla="*/ 78 h 4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2462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48" y="142"/>
                  <a:ext cx="179" cy="138"/>
                </a:xfrm>
                <a:custGeom>
                  <a:avLst/>
                  <a:gdLst>
                    <a:gd name="T0" fmla="*/ 0 w 709"/>
                    <a:gd name="T1" fmla="*/ 88 h 386"/>
                    <a:gd name="T2" fmla="*/ 272 w 709"/>
                    <a:gd name="T3" fmla="*/ 131 h 386"/>
                    <a:gd name="T4" fmla="*/ 665 w 709"/>
                    <a:gd name="T5" fmla="*/ 386 h 386"/>
                    <a:gd name="T6" fmla="*/ 709 w 709"/>
                    <a:gd name="T7" fmla="*/ 308 h 386"/>
                    <a:gd name="T8" fmla="*/ 306 w 709"/>
                    <a:gd name="T9" fmla="*/ 53 h 386"/>
                    <a:gd name="T10" fmla="*/ 43 w 709"/>
                    <a:gd name="T11" fmla="*/ 0 h 386"/>
                    <a:gd name="T12" fmla="*/ 0 w 709"/>
                    <a:gd name="T13" fmla="*/ 88 h 386"/>
                    <a:gd name="T14" fmla="*/ 0 w 709"/>
                    <a:gd name="T15" fmla="*/ 88 h 3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</p:grpSp>
        <p:sp>
          <p:nvSpPr>
            <p:cNvPr id="2462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ru-RU" sz="1800"/>
            </a:p>
          </p:txBody>
        </p:sp>
      </p:grpSp>
    </p:spTree>
    <p:extLst>
      <p:ext uri="{BB962C8B-B14F-4D97-AF65-F5344CB8AC3E}">
        <p14:creationId xmlns:p14="http://schemas.microsoft.com/office/powerpoint/2010/main" val="2635361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anose="030F0702030302020204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25451" y="1828800"/>
            <a:ext cx="11766549" cy="5029200"/>
            <a:chOff x="201" y="1152"/>
            <a:chExt cx="5559" cy="3168"/>
          </a:xfrm>
        </p:grpSpPr>
        <p:sp>
          <p:nvSpPr>
            <p:cNvPr id="2457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458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2458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01" y="6245225"/>
            <a:ext cx="253576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458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458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34" y="6245225"/>
            <a:ext cx="253576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59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1" y="244476"/>
            <a:ext cx="1118023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59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0" y="1905000"/>
            <a:ext cx="1067646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232536681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92100"/>
            <a:ext cx="109728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905000"/>
            <a:ext cx="10972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3355F78-AF1B-4CE4-A379-E33A415BAE3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7254945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12" r:id="rId1"/>
    <p:sldLayoutId id="2147483813" r:id="rId2"/>
    <p:sldLayoutId id="2147483814" r:id="rId3"/>
    <p:sldLayoutId id="2147483815" r:id="rId4"/>
    <p:sldLayoutId id="2147483816" r:id="rId5"/>
    <p:sldLayoutId id="2147483817" r:id="rId6"/>
    <p:sldLayoutId id="2147483818" r:id="rId7"/>
    <p:sldLayoutId id="2147483819" r:id="rId8"/>
    <p:sldLayoutId id="2147483820" r:id="rId9"/>
    <p:sldLayoutId id="2147483821" r:id="rId10"/>
    <p:sldLayoutId id="2147483822" r:id="rId11"/>
    <p:sldLayoutId id="2147483823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5157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3F664AA-FF6A-4E1D-A1B3-BD6EC80D70A0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" y="1"/>
            <a:ext cx="12187767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3072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072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072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072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3073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</p:grpSp>
        <p:sp>
          <p:nvSpPr>
            <p:cNvPr id="3073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3073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3073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3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3073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47506510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25" r:id="rId1"/>
    <p:sldLayoutId id="2147483826" r:id="rId2"/>
    <p:sldLayoutId id="2147483827" r:id="rId3"/>
    <p:sldLayoutId id="2147483828" r:id="rId4"/>
    <p:sldLayoutId id="2147483829" r:id="rId5"/>
    <p:sldLayoutId id="2147483830" r:id="rId6"/>
    <p:sldLayoutId id="2147483831" r:id="rId7"/>
    <p:sldLayoutId id="2147483832" r:id="rId8"/>
    <p:sldLayoutId id="2147483833" r:id="rId9"/>
    <p:sldLayoutId id="2147483834" r:id="rId10"/>
    <p:sldLayoutId id="2147483835" r:id="rId11"/>
    <p:sldLayoutId id="2147483836" r:id="rId12"/>
    <p:sldLayoutId id="2147483837" r:id="rId13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25451" y="1828800"/>
            <a:ext cx="11766549" cy="5029200"/>
            <a:chOff x="201" y="1152"/>
            <a:chExt cx="5559" cy="3168"/>
          </a:xfrm>
        </p:grpSpPr>
        <p:sp>
          <p:nvSpPr>
            <p:cNvPr id="48131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2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3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4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5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6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7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48138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48139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17601" y="6245225"/>
            <a:ext cx="253576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8140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48141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249834" y="6245225"/>
            <a:ext cx="253576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3FEE36FA-A73F-4A15-B06D-01681AC5E9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8142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609601" y="244476"/>
            <a:ext cx="11180233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8143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1117600" y="1905000"/>
            <a:ext cx="10676467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802291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  <p:sldLayoutId id="2147483850" r:id="rId12"/>
    <p:sldLayoutId id="2147483851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12192000" cy="6934200"/>
            <a:chOff x="0" y="0"/>
            <a:chExt cx="5760" cy="4368"/>
          </a:xfrm>
        </p:grpSpPr>
        <p:sp>
          <p:nvSpPr>
            <p:cNvPr id="56323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24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25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26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27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28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29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0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1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2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3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4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5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6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7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8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39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56340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56341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6342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6343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6344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56345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A8A8A5CF-DFE8-4F34-814C-0BA13465DB1B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5295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  <p:sldLayoutId id="2147483864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381000"/>
            <a:ext cx="109728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981200"/>
            <a:ext cx="10972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65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ABCD19E-C751-4C4F-871A-0F3AF5314DC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07103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0"/>
            <a:ext cx="9656233" cy="1981200"/>
            <a:chOff x="0" y="0"/>
            <a:chExt cx="4562" cy="1248"/>
          </a:xfrm>
        </p:grpSpPr>
        <p:sp>
          <p:nvSpPr>
            <p:cNvPr id="97283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97284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97285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0"/>
            <a:ext cx="10972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728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728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5D320AAE-3E53-4739-BCA6-43CED560A2C5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32862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sp>
          <p:nvSpPr>
            <p:cNvPr id="117763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/>
              <a:ahLst/>
              <a:cxnLst>
                <a:cxn ang="0">
                  <a:pos x="5740" y="1043"/>
                </a:cxn>
                <a:cxn ang="0">
                  <a:pos x="0" y="1043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1043"/>
                </a:cxn>
                <a:cxn ang="0">
                  <a:pos x="5740" y="1043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3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117765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66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5740" y="42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42"/>
                  </a:cxn>
                  <a:cxn ang="0">
                    <a:pos x="0" y="42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67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68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69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/>
                <a:ahLst/>
                <a:cxnLst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0" y="30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0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1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2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6"/>
                  </a:cxn>
                  <a:cxn ang="0">
                    <a:pos x="5740" y="36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3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4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5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6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7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8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5740" y="12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79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0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1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2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30"/>
                  </a:cxn>
                  <a:cxn ang="0">
                    <a:pos x="5740" y="30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3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4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5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6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5740" y="24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7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8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789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/>
                <a:ahLst/>
                <a:cxnLst>
                  <a:cxn ang="0">
                    <a:pos x="5740" y="0"/>
                  </a:cxn>
                  <a:cxn ang="0">
                    <a:pos x="0" y="0"/>
                  </a:cxn>
                  <a:cxn ang="0">
                    <a:pos x="0" y="18"/>
                  </a:cxn>
                  <a:cxn ang="0">
                    <a:pos x="5740" y="18"/>
                  </a:cxn>
                  <a:cxn ang="0">
                    <a:pos x="5740" y="0"/>
                  </a:cxn>
                  <a:cxn ang="0">
                    <a:pos x="5740" y="0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4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117791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2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31" y="1043"/>
                    </a:cxn>
                    <a:cxn ang="0">
                      <a:pos x="155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113" y="1043"/>
                    </a:cxn>
                    <a:cxn ang="0">
                      <a:pos x="131" y="1043"/>
                    </a:cxn>
                    <a:cxn ang="0">
                      <a:pos x="131" y="104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3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221" y="1043"/>
                    </a:cxn>
                    <a:cxn ang="0">
                      <a:pos x="239" y="1043"/>
                    </a:cxn>
                    <a:cxn ang="0">
                      <a:pos x="36" y="0"/>
                    </a:cxn>
                    <a:cxn ang="0">
                      <a:pos x="0" y="0"/>
                    </a:cxn>
                    <a:cxn ang="0">
                      <a:pos x="203" y="1043"/>
                    </a:cxn>
                    <a:cxn ang="0">
                      <a:pos x="221" y="1043"/>
                    </a:cxn>
                    <a:cxn ang="0">
                      <a:pos x="221" y="104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4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/>
                  <a:ahLst/>
                  <a:cxnLst>
                    <a:cxn ang="0">
                      <a:pos x="334" y="1043"/>
                    </a:cxn>
                    <a:cxn ang="0">
                      <a:pos x="352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311" y="1043"/>
                    </a:cxn>
                    <a:cxn ang="0">
                      <a:pos x="334" y="1043"/>
                    </a:cxn>
                    <a:cxn ang="0">
                      <a:pos x="334" y="104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5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/>
                  <a:ahLst/>
                  <a:cxnLst>
                    <a:cxn ang="0">
                      <a:pos x="425" y="1043"/>
                    </a:cxn>
                    <a:cxn ang="0">
                      <a:pos x="449" y="1043"/>
                    </a:cxn>
                    <a:cxn ang="0">
                      <a:pos x="42" y="0"/>
                    </a:cxn>
                    <a:cxn ang="0">
                      <a:pos x="0" y="0"/>
                    </a:cxn>
                    <a:cxn ang="0">
                      <a:pos x="407" y="1043"/>
                    </a:cxn>
                    <a:cxn ang="0">
                      <a:pos x="425" y="1043"/>
                    </a:cxn>
                    <a:cxn ang="0">
                      <a:pos x="425" y="104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6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/>
                  <a:ahLst/>
                  <a:cxnLst>
                    <a:cxn ang="0">
                      <a:pos x="520" y="1043"/>
                    </a:cxn>
                    <a:cxn ang="0">
                      <a:pos x="538" y="1043"/>
                    </a:cxn>
                    <a:cxn ang="0">
                      <a:pos x="41" y="0"/>
                    </a:cxn>
                    <a:cxn ang="0">
                      <a:pos x="0" y="0"/>
                    </a:cxn>
                    <a:cxn ang="0">
                      <a:pos x="496" y="1043"/>
                    </a:cxn>
                    <a:cxn ang="0">
                      <a:pos x="520" y="1043"/>
                    </a:cxn>
                    <a:cxn ang="0">
                      <a:pos x="520" y="104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7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622" y="1043"/>
                    </a:cxn>
                    <a:cxn ang="0">
                      <a:pos x="640" y="1043"/>
                    </a:cxn>
                    <a:cxn ang="0">
                      <a:pos x="48" y="0"/>
                    </a:cxn>
                    <a:cxn ang="0">
                      <a:pos x="0" y="0"/>
                    </a:cxn>
                    <a:cxn ang="0">
                      <a:pos x="598" y="1043"/>
                    </a:cxn>
                    <a:cxn ang="0">
                      <a:pos x="622" y="1043"/>
                    </a:cxn>
                    <a:cxn ang="0">
                      <a:pos x="622" y="104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8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/>
                  <a:ahLst/>
                  <a:cxnLst>
                    <a:cxn ang="0">
                      <a:pos x="604" y="935"/>
                    </a:cxn>
                    <a:cxn ang="0">
                      <a:pos x="628" y="935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580" y="935"/>
                    </a:cxn>
                    <a:cxn ang="0">
                      <a:pos x="604" y="935"/>
                    </a:cxn>
                    <a:cxn ang="0">
                      <a:pos x="604" y="935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799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155" y="0"/>
                    </a:cxn>
                    <a:cxn ang="0">
                      <a:pos x="114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0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36" y="1043"/>
                    </a:cxn>
                    <a:cxn ang="0">
                      <a:pos x="239" y="0"/>
                    </a:cxn>
                    <a:cxn ang="0">
                      <a:pos x="203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1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/>
                  <a:ahLst/>
                  <a:cxnLst>
                    <a:cxn ang="0">
                      <a:pos x="24" y="1043"/>
                    </a:cxn>
                    <a:cxn ang="0">
                      <a:pos x="42" y="1043"/>
                    </a:cxn>
                    <a:cxn ang="0">
                      <a:pos x="358" y="0"/>
                    </a:cxn>
                    <a:cxn ang="0">
                      <a:pos x="317" y="0"/>
                    </a:cxn>
                    <a:cxn ang="0">
                      <a:pos x="0" y="1043"/>
                    </a:cxn>
                    <a:cxn ang="0">
                      <a:pos x="24" y="1043"/>
                    </a:cxn>
                    <a:cxn ang="0">
                      <a:pos x="24" y="104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2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1" y="1043"/>
                    </a:cxn>
                    <a:cxn ang="0">
                      <a:pos x="448" y="0"/>
                    </a:cxn>
                    <a:cxn ang="0">
                      <a:pos x="406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3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539" y="0"/>
                    </a:cxn>
                    <a:cxn ang="0">
                      <a:pos x="497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4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/>
                  <a:ahLst/>
                  <a:cxnLst>
                    <a:cxn ang="0">
                      <a:pos x="18" y="1043"/>
                    </a:cxn>
                    <a:cxn ang="0">
                      <a:pos x="42" y="1043"/>
                    </a:cxn>
                    <a:cxn ang="0">
                      <a:pos x="640" y="0"/>
                    </a:cxn>
                    <a:cxn ang="0">
                      <a:pos x="592" y="0"/>
                    </a:cxn>
                    <a:cxn ang="0">
                      <a:pos x="0" y="1043"/>
                    </a:cxn>
                    <a:cxn ang="0">
                      <a:pos x="18" y="1043"/>
                    </a:cxn>
                    <a:cxn ang="0">
                      <a:pos x="18" y="104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5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/>
                  <a:ahLst/>
                  <a:cxnLst>
                    <a:cxn ang="0">
                      <a:pos x="24" y="995"/>
                    </a:cxn>
                    <a:cxn ang="0">
                      <a:pos x="48" y="995"/>
                    </a:cxn>
                    <a:cxn ang="0">
                      <a:pos x="670" y="72"/>
                    </a:cxn>
                    <a:cxn ang="0">
                      <a:pos x="670" y="0"/>
                    </a:cxn>
                    <a:cxn ang="0">
                      <a:pos x="0" y="995"/>
                    </a:cxn>
                    <a:cxn ang="0">
                      <a:pos x="24" y="995"/>
                    </a:cxn>
                    <a:cxn ang="0">
                      <a:pos x="24" y="995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5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117807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/>
                  <a:ahLst/>
                  <a:cxnLst>
                    <a:cxn ang="0">
                      <a:pos x="281" y="426"/>
                    </a:cxn>
                    <a:cxn ang="0">
                      <a:pos x="305" y="426"/>
                    </a:cxn>
                    <a:cxn ang="0">
                      <a:pos x="0" y="0"/>
                    </a:cxn>
                    <a:cxn ang="0">
                      <a:pos x="0" y="66"/>
                    </a:cxn>
                    <a:cxn ang="0">
                      <a:pos x="251" y="426"/>
                    </a:cxn>
                    <a:cxn ang="0">
                      <a:pos x="281" y="426"/>
                    </a:cxn>
                    <a:cxn ang="0">
                      <a:pos x="281" y="426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08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/>
                  <a:ahLst/>
                  <a:cxnLst>
                    <a:cxn ang="0">
                      <a:pos x="24" y="486"/>
                    </a:cxn>
                    <a:cxn ang="0">
                      <a:pos x="48" y="486"/>
                    </a:cxn>
                    <a:cxn ang="0">
                      <a:pos x="347" y="72"/>
                    </a:cxn>
                    <a:cxn ang="0">
                      <a:pos x="347" y="0"/>
                    </a:cxn>
                    <a:cxn ang="0">
                      <a:pos x="0" y="486"/>
                    </a:cxn>
                    <a:cxn ang="0">
                      <a:pos x="24" y="486"/>
                    </a:cxn>
                    <a:cxn ang="0">
                      <a:pos x="24" y="486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6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117810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1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/>
                  <a:ahLst/>
                  <a:cxnLst>
                    <a:cxn ang="0">
                      <a:pos x="376" y="0"/>
                    </a:cxn>
                    <a:cxn ang="0">
                      <a:pos x="358" y="0"/>
                    </a:cxn>
                    <a:cxn ang="0">
                      <a:pos x="0" y="3273"/>
                    </a:cxn>
                    <a:cxn ang="0">
                      <a:pos x="41" y="3273"/>
                    </a:cxn>
                    <a:cxn ang="0">
                      <a:pos x="400" y="0"/>
                    </a:cxn>
                    <a:cxn ang="0">
                      <a:pos x="376" y="0"/>
                    </a:cxn>
                    <a:cxn ang="0">
                      <a:pos x="376" y="0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2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657" y="0"/>
                    </a:cxn>
                    <a:cxn ang="0">
                      <a:pos x="639" y="0"/>
                    </a:cxn>
                    <a:cxn ang="0">
                      <a:pos x="0" y="3273"/>
                    </a:cxn>
                    <a:cxn ang="0">
                      <a:pos x="42" y="3273"/>
                    </a:cxn>
                    <a:cxn ang="0">
                      <a:pos x="675" y="0"/>
                    </a:cxn>
                    <a:cxn ang="0">
                      <a:pos x="657" y="0"/>
                    </a:cxn>
                    <a:cxn ang="0">
                      <a:pos x="657" y="0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3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/>
                  <a:ahLst/>
                  <a:cxnLst>
                    <a:cxn ang="0">
                      <a:pos x="1013" y="0"/>
                    </a:cxn>
                    <a:cxn ang="0">
                      <a:pos x="990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031" y="4"/>
                    </a:cxn>
                    <a:cxn ang="0">
                      <a:pos x="1013" y="0"/>
                    </a:cxn>
                    <a:cxn ang="0">
                      <a:pos x="1013" y="0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4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/>
                  <a:ahLst/>
                  <a:cxnLst>
                    <a:cxn ang="0">
                      <a:pos x="1296" y="0"/>
                    </a:cxn>
                    <a:cxn ang="0">
                      <a:pos x="1278" y="0"/>
                    </a:cxn>
                    <a:cxn ang="0">
                      <a:pos x="0" y="3280"/>
                    </a:cxn>
                    <a:cxn ang="0">
                      <a:pos x="42" y="3280"/>
                    </a:cxn>
                    <a:cxn ang="0">
                      <a:pos x="1319" y="5"/>
                    </a:cxn>
                    <a:cxn ang="0">
                      <a:pos x="1296" y="0"/>
                    </a:cxn>
                    <a:cxn ang="0">
                      <a:pos x="1296" y="0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5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359" y="3273"/>
                    </a:cxn>
                    <a:cxn ang="0">
                      <a:pos x="401" y="3273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6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/>
                  <a:ahLst/>
                  <a:cxnLst>
                    <a:cxn ang="0">
                      <a:pos x="18" y="0"/>
                    </a:cxn>
                    <a:cxn ang="0">
                      <a:pos x="0" y="0"/>
                    </a:cxn>
                    <a:cxn ang="0">
                      <a:pos x="640" y="3273"/>
                    </a:cxn>
                    <a:cxn ang="0">
                      <a:pos x="675" y="3273"/>
                    </a:cxn>
                    <a:cxn ang="0">
                      <a:pos x="36" y="0"/>
                    </a:cxn>
                    <a:cxn ang="0">
                      <a:pos x="18" y="0"/>
                    </a:cxn>
                    <a:cxn ang="0">
                      <a:pos x="18" y="0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7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0" y="5"/>
                    </a:cxn>
                    <a:cxn ang="0">
                      <a:pos x="994" y="3280"/>
                    </a:cxn>
                    <a:cxn ang="0">
                      <a:pos x="1036" y="3280"/>
                    </a:cxn>
                    <a:cxn ang="0">
                      <a:pos x="41" y="0"/>
                    </a:cxn>
                    <a:cxn ang="0">
                      <a:pos x="23" y="0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117818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/>
                  <a:ahLst/>
                  <a:cxnLst>
                    <a:cxn ang="0">
                      <a:pos x="20" y="0"/>
                    </a:cxn>
                    <a:cxn ang="0">
                      <a:pos x="0" y="7"/>
                    </a:cxn>
                    <a:cxn ang="0">
                      <a:pos x="1285" y="3280"/>
                    </a:cxn>
                    <a:cxn ang="0">
                      <a:pos x="1327" y="3280"/>
                    </a:cxn>
                    <a:cxn ang="0">
                      <a:pos x="43" y="0"/>
                    </a:cxn>
                    <a:cxn ang="0">
                      <a:pos x="20" y="0"/>
                    </a:cxn>
                    <a:cxn ang="0">
                      <a:pos x="20" y="0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sp>
            <p:nvSpPr>
              <p:cNvPr id="117819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/>
                <a:ahLst/>
                <a:cxnLst>
                  <a:cxn ang="0">
                    <a:pos x="1236" y="0"/>
                  </a:cxn>
                  <a:cxn ang="0">
                    <a:pos x="1212" y="0"/>
                  </a:cxn>
                  <a:cxn ang="0">
                    <a:pos x="0" y="2542"/>
                  </a:cxn>
                  <a:cxn ang="0">
                    <a:pos x="0" y="2632"/>
                  </a:cxn>
                  <a:cxn ang="0">
                    <a:pos x="1254" y="7"/>
                  </a:cxn>
                  <a:cxn ang="0">
                    <a:pos x="1236" y="0"/>
                  </a:cxn>
                  <a:cxn ang="0">
                    <a:pos x="1236" y="0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0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/>
                <a:ahLst/>
                <a:cxnLst>
                  <a:cxn ang="0">
                    <a:pos x="930" y="0"/>
                  </a:cxn>
                  <a:cxn ang="0">
                    <a:pos x="906" y="0"/>
                  </a:cxn>
                  <a:cxn ang="0">
                    <a:pos x="0" y="1593"/>
                  </a:cxn>
                  <a:cxn ang="0">
                    <a:pos x="0" y="1676"/>
                  </a:cxn>
                  <a:cxn ang="0">
                    <a:pos x="948" y="5"/>
                  </a:cxn>
                  <a:cxn ang="0">
                    <a:pos x="930" y="0"/>
                  </a:cxn>
                  <a:cxn ang="0">
                    <a:pos x="930" y="0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1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/>
                <a:ahLst/>
                <a:cxnLst>
                  <a:cxn ang="0">
                    <a:pos x="606" y="0"/>
                  </a:cxn>
                  <a:cxn ang="0">
                    <a:pos x="582" y="0"/>
                  </a:cxn>
                  <a:cxn ang="0">
                    <a:pos x="0" y="871"/>
                  </a:cxn>
                  <a:cxn ang="0">
                    <a:pos x="0" y="937"/>
                  </a:cxn>
                  <a:cxn ang="0">
                    <a:pos x="629" y="4"/>
                  </a:cxn>
                  <a:cxn ang="0">
                    <a:pos x="606" y="0"/>
                  </a:cxn>
                  <a:cxn ang="0">
                    <a:pos x="606" y="0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2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/>
                <a:ahLst/>
                <a:cxnLst>
                  <a:cxn ang="0">
                    <a:pos x="282" y="0"/>
                  </a:cxn>
                  <a:cxn ang="0">
                    <a:pos x="252" y="0"/>
                  </a:cxn>
                  <a:cxn ang="0">
                    <a:pos x="0" y="361"/>
                  </a:cxn>
                  <a:cxn ang="0">
                    <a:pos x="0" y="427"/>
                  </a:cxn>
                  <a:cxn ang="0">
                    <a:pos x="305" y="5"/>
                  </a:cxn>
                  <a:cxn ang="0">
                    <a:pos x="282" y="0"/>
                  </a:cxn>
                  <a:cxn ang="0">
                    <a:pos x="282" y="0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3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/>
                <a:ahLst/>
                <a:cxnLst>
                  <a:cxn ang="0">
                    <a:pos x="41" y="0"/>
                  </a:cxn>
                  <a:cxn ang="0">
                    <a:pos x="17" y="0"/>
                  </a:cxn>
                  <a:cxn ang="0">
                    <a:pos x="0" y="4"/>
                  </a:cxn>
                  <a:cxn ang="0">
                    <a:pos x="1277" y="2686"/>
                  </a:cxn>
                  <a:cxn ang="0">
                    <a:pos x="1277" y="2596"/>
                  </a:cxn>
                  <a:cxn ang="0">
                    <a:pos x="41" y="0"/>
                  </a:cxn>
                  <a:cxn ang="0">
                    <a:pos x="41" y="0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4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0" y="7"/>
                  </a:cxn>
                  <a:cxn ang="0">
                    <a:pos x="988" y="1730"/>
                  </a:cxn>
                  <a:cxn ang="0">
                    <a:pos x="988" y="1653"/>
                  </a:cxn>
                  <a:cxn ang="0">
                    <a:pos x="40" y="0"/>
                  </a:cxn>
                  <a:cxn ang="0">
                    <a:pos x="16" y="0"/>
                  </a:cxn>
                  <a:cxn ang="0">
                    <a:pos x="16" y="0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5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4"/>
                  </a:cxn>
                  <a:cxn ang="0">
                    <a:pos x="670" y="997"/>
                  </a:cxn>
                  <a:cxn ang="0">
                    <a:pos x="670" y="92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117826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/>
                <a:ahLst/>
                <a:cxnLst>
                  <a:cxn ang="0">
                    <a:pos x="22" y="0"/>
                  </a:cxn>
                  <a:cxn ang="0">
                    <a:pos x="0" y="7"/>
                  </a:cxn>
                  <a:cxn ang="0">
                    <a:pos x="346" y="487"/>
                  </a:cxn>
                  <a:cxn ang="0">
                    <a:pos x="346" y="415"/>
                  </a:cxn>
                  <a:cxn ang="0">
                    <a:pos x="46" y="0"/>
                  </a:cxn>
                  <a:cxn ang="0">
                    <a:pos x="22" y="0"/>
                  </a:cxn>
                  <a:cxn ang="0">
                    <a:pos x="22" y="0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 sz="1800"/>
              </a:p>
            </p:txBody>
          </p:sp>
        </p:grpSp>
      </p:grpSp>
      <p:sp>
        <p:nvSpPr>
          <p:cNvPr id="11782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607485" y="273050"/>
            <a:ext cx="109685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7828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7485" y="6242051"/>
            <a:ext cx="284056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7829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2051"/>
            <a:ext cx="38608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117830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2051"/>
            <a:ext cx="2840567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8F4C7DD4-44E0-4D9F-8942-0B44E9DC486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7831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7485" y="1598613"/>
            <a:ext cx="10968567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709085796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97" r:id="rId6"/>
    <p:sldLayoutId id="2147483898" r:id="rId7"/>
    <p:sldLayoutId id="2147483899" r:id="rId8"/>
    <p:sldLayoutId id="2147483900" r:id="rId9"/>
    <p:sldLayoutId id="2147483901" r:id="rId10"/>
    <p:sldLayoutId id="2147483902" r:id="rId11"/>
    <p:sldLayoutId id="2147483903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" y="0"/>
            <a:ext cx="12213167" cy="6858000"/>
            <a:chOff x="0" y="0"/>
            <a:chExt cx="5770" cy="4320"/>
          </a:xfrm>
        </p:grpSpPr>
        <p:sp>
          <p:nvSpPr>
            <p:cNvPr id="197635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3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37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38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39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0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1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2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3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4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5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6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7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8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49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50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51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52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53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sz="1800"/>
            </a:p>
          </p:txBody>
        </p:sp>
        <p:sp>
          <p:nvSpPr>
            <p:cNvPr id="197654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197655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 sz="1800"/>
            </a:p>
          </p:txBody>
        </p:sp>
      </p:grpSp>
      <p:sp>
        <p:nvSpPr>
          <p:cNvPr id="197656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4"/>
            <a:ext cx="109728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7657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765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9765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8CFDD17-2770-44BF-A8E6-CCE282D76B7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97660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8400"/>
            <a:ext cx="284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220957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905" r:id="rId1"/>
    <p:sldLayoutId id="2147483906" r:id="rId2"/>
    <p:sldLayoutId id="2147483907" r:id="rId3"/>
    <p:sldLayoutId id="2147483908" r:id="rId4"/>
    <p:sldLayoutId id="2147483909" r:id="rId5"/>
    <p:sldLayoutId id="2147483910" r:id="rId6"/>
    <p:sldLayoutId id="2147483911" r:id="rId7"/>
    <p:sldLayoutId id="2147483912" r:id="rId8"/>
    <p:sldLayoutId id="2147483913" r:id="rId9"/>
    <p:sldLayoutId id="2147483914" r:id="rId10"/>
    <p:sldLayoutId id="2147483915" r:id="rId11"/>
    <p:sldLayoutId id="2147483916" r:id="rId12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63529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34" name="Group 2"/>
          <p:cNvGrpSpPr>
            <a:grpSpLocks/>
          </p:cNvGrpSpPr>
          <p:nvPr/>
        </p:nvGrpSpPr>
        <p:grpSpPr bwMode="auto">
          <a:xfrm>
            <a:off x="1" y="1"/>
            <a:ext cx="12189884" cy="6856413"/>
            <a:chOff x="0" y="0"/>
            <a:chExt cx="5759" cy="4319"/>
          </a:xfrm>
        </p:grpSpPr>
        <p:sp>
          <p:nvSpPr>
            <p:cNvPr id="44035" name="Freeform 3"/>
            <p:cNvSpPr>
              <a:spLocks/>
            </p:cNvSpPr>
            <p:nvPr userDrawn="1"/>
          </p:nvSpPr>
          <p:spPr bwMode="hidden">
            <a:xfrm>
              <a:off x="0" y="0"/>
              <a:ext cx="5758" cy="1043"/>
            </a:xfrm>
            <a:custGeom>
              <a:avLst/>
              <a:gdLst>
                <a:gd name="T0" fmla="*/ 5740 w 5740"/>
                <a:gd name="T1" fmla="*/ 1043 h 1043"/>
                <a:gd name="T2" fmla="*/ 0 w 5740"/>
                <a:gd name="T3" fmla="*/ 1043 h 1043"/>
                <a:gd name="T4" fmla="*/ 0 w 5740"/>
                <a:gd name="T5" fmla="*/ 0 h 1043"/>
                <a:gd name="T6" fmla="*/ 5740 w 5740"/>
                <a:gd name="T7" fmla="*/ 0 h 1043"/>
                <a:gd name="T8" fmla="*/ 5740 w 5740"/>
                <a:gd name="T9" fmla="*/ 1043 h 1043"/>
                <a:gd name="T10" fmla="*/ 5740 w 5740"/>
                <a:gd name="T11" fmla="*/ 1043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043">
                  <a:moveTo>
                    <a:pt x="5740" y="1043"/>
                  </a:moveTo>
                  <a:lnTo>
                    <a:pt x="0" y="1043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1043"/>
                  </a:lnTo>
                  <a:lnTo>
                    <a:pt x="574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grpSp>
          <p:nvGrpSpPr>
            <p:cNvPr id="44036" name="Group 4"/>
            <p:cNvGrpSpPr>
              <a:grpSpLocks/>
            </p:cNvGrpSpPr>
            <p:nvPr userDrawn="1"/>
          </p:nvGrpSpPr>
          <p:grpSpPr bwMode="auto">
            <a:xfrm>
              <a:off x="0" y="0"/>
              <a:ext cx="5759" cy="4319"/>
              <a:chOff x="0" y="0"/>
              <a:chExt cx="5759" cy="4319"/>
            </a:xfrm>
          </p:grpSpPr>
          <p:sp>
            <p:nvSpPr>
              <p:cNvPr id="44037" name="Freeform 5"/>
              <p:cNvSpPr>
                <a:spLocks/>
              </p:cNvSpPr>
              <p:nvPr userDrawn="1"/>
            </p:nvSpPr>
            <p:spPr bwMode="hidden">
              <a:xfrm>
                <a:off x="1" y="104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38" name="Freeform 6"/>
              <p:cNvSpPr>
                <a:spLocks/>
              </p:cNvSpPr>
              <p:nvPr userDrawn="1"/>
            </p:nvSpPr>
            <p:spPr bwMode="hidden">
              <a:xfrm>
                <a:off x="0" y="3988"/>
                <a:ext cx="5758" cy="42"/>
              </a:xfrm>
              <a:custGeom>
                <a:avLst/>
                <a:gdLst>
                  <a:gd name="T0" fmla="*/ 0 w 5740"/>
                  <a:gd name="T1" fmla="*/ 42 h 42"/>
                  <a:gd name="T2" fmla="*/ 5740 w 5740"/>
                  <a:gd name="T3" fmla="*/ 42 h 42"/>
                  <a:gd name="T4" fmla="*/ 5740 w 5740"/>
                  <a:gd name="T5" fmla="*/ 0 h 42"/>
                  <a:gd name="T6" fmla="*/ 0 w 5740"/>
                  <a:gd name="T7" fmla="*/ 0 h 42"/>
                  <a:gd name="T8" fmla="*/ 0 w 5740"/>
                  <a:gd name="T9" fmla="*/ 42 h 42"/>
                  <a:gd name="T10" fmla="*/ 0 w 5740"/>
                  <a:gd name="T11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42">
                    <a:moveTo>
                      <a:pt x="0" y="42"/>
                    </a:moveTo>
                    <a:lnTo>
                      <a:pt x="5740" y="42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42"/>
                    </a:lnTo>
                    <a:lnTo>
                      <a:pt x="0" y="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39" name="Freeform 7"/>
              <p:cNvSpPr>
                <a:spLocks/>
              </p:cNvSpPr>
              <p:nvPr userDrawn="1"/>
            </p:nvSpPr>
            <p:spPr bwMode="hidden">
              <a:xfrm>
                <a:off x="0" y="3665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0" name="Freeform 8"/>
              <p:cNvSpPr>
                <a:spLocks/>
              </p:cNvSpPr>
              <p:nvPr userDrawn="1"/>
            </p:nvSpPr>
            <p:spPr bwMode="hidden">
              <a:xfrm>
                <a:off x="0" y="3364"/>
                <a:ext cx="5758" cy="30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1" name="Freeform 9"/>
              <p:cNvSpPr>
                <a:spLocks/>
              </p:cNvSpPr>
              <p:nvPr userDrawn="1"/>
            </p:nvSpPr>
            <p:spPr bwMode="hidden">
              <a:xfrm>
                <a:off x="0" y="3105"/>
                <a:ext cx="5758" cy="31"/>
              </a:xfrm>
              <a:custGeom>
                <a:avLst/>
                <a:gdLst>
                  <a:gd name="T0" fmla="*/ 0 w 5740"/>
                  <a:gd name="T1" fmla="*/ 30 h 30"/>
                  <a:gd name="T2" fmla="*/ 5740 w 5740"/>
                  <a:gd name="T3" fmla="*/ 30 h 30"/>
                  <a:gd name="T4" fmla="*/ 5740 w 5740"/>
                  <a:gd name="T5" fmla="*/ 0 h 30"/>
                  <a:gd name="T6" fmla="*/ 0 w 5740"/>
                  <a:gd name="T7" fmla="*/ 0 h 30"/>
                  <a:gd name="T8" fmla="*/ 0 w 5740"/>
                  <a:gd name="T9" fmla="*/ 30 h 30"/>
                  <a:gd name="T10" fmla="*/ 0 w 5740"/>
                  <a:gd name="T11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0" y="30"/>
                    </a:moveTo>
                    <a:lnTo>
                      <a:pt x="5740" y="30"/>
                    </a:lnTo>
                    <a:lnTo>
                      <a:pt x="5740" y="0"/>
                    </a:lnTo>
                    <a:lnTo>
                      <a:pt x="0" y="0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2" name="Freeform 10"/>
              <p:cNvSpPr>
                <a:spLocks/>
              </p:cNvSpPr>
              <p:nvPr userDrawn="1"/>
            </p:nvSpPr>
            <p:spPr bwMode="hidden">
              <a:xfrm>
                <a:off x="0" y="2859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3" name="Freeform 11"/>
              <p:cNvSpPr>
                <a:spLocks/>
              </p:cNvSpPr>
              <p:nvPr userDrawn="1"/>
            </p:nvSpPr>
            <p:spPr bwMode="hidden">
              <a:xfrm>
                <a:off x="0" y="264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4" name="Freeform 12"/>
              <p:cNvSpPr>
                <a:spLocks/>
              </p:cNvSpPr>
              <p:nvPr userDrawn="1"/>
            </p:nvSpPr>
            <p:spPr bwMode="hidden">
              <a:xfrm>
                <a:off x="0" y="2433"/>
                <a:ext cx="5758" cy="36"/>
              </a:xfrm>
              <a:custGeom>
                <a:avLst/>
                <a:gdLst>
                  <a:gd name="T0" fmla="*/ 5740 w 5740"/>
                  <a:gd name="T1" fmla="*/ 0 h 36"/>
                  <a:gd name="T2" fmla="*/ 0 w 5740"/>
                  <a:gd name="T3" fmla="*/ 0 h 36"/>
                  <a:gd name="T4" fmla="*/ 0 w 5740"/>
                  <a:gd name="T5" fmla="*/ 36 h 36"/>
                  <a:gd name="T6" fmla="*/ 5740 w 5740"/>
                  <a:gd name="T7" fmla="*/ 36 h 36"/>
                  <a:gd name="T8" fmla="*/ 5740 w 5740"/>
                  <a:gd name="T9" fmla="*/ 0 h 36"/>
                  <a:gd name="T10" fmla="*/ 5740 w 5740"/>
                  <a:gd name="T11" fmla="*/ 0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6">
                    <a:moveTo>
                      <a:pt x="5740" y="0"/>
                    </a:moveTo>
                    <a:lnTo>
                      <a:pt x="0" y="0"/>
                    </a:lnTo>
                    <a:lnTo>
                      <a:pt x="0" y="36"/>
                    </a:lnTo>
                    <a:lnTo>
                      <a:pt x="5740" y="36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5" name="Freeform 13"/>
              <p:cNvSpPr>
                <a:spLocks/>
              </p:cNvSpPr>
              <p:nvPr userDrawn="1"/>
            </p:nvSpPr>
            <p:spPr bwMode="hidden">
              <a:xfrm>
                <a:off x="0" y="2259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4706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6" name="Freeform 14"/>
              <p:cNvSpPr>
                <a:spLocks/>
              </p:cNvSpPr>
              <p:nvPr userDrawn="1"/>
            </p:nvSpPr>
            <p:spPr bwMode="hidden">
              <a:xfrm>
                <a:off x="0" y="209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7" name="Freeform 15"/>
              <p:cNvSpPr>
                <a:spLocks/>
              </p:cNvSpPr>
              <p:nvPr userDrawn="1"/>
            </p:nvSpPr>
            <p:spPr bwMode="hidden">
              <a:xfrm>
                <a:off x="0" y="192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8" name="Freeform 16"/>
              <p:cNvSpPr>
                <a:spLocks/>
              </p:cNvSpPr>
              <p:nvPr userDrawn="1"/>
            </p:nvSpPr>
            <p:spPr bwMode="hidden">
              <a:xfrm>
                <a:off x="0" y="1645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49" name="Freeform 17"/>
              <p:cNvSpPr>
                <a:spLocks/>
              </p:cNvSpPr>
              <p:nvPr userDrawn="1"/>
            </p:nvSpPr>
            <p:spPr bwMode="hidden">
              <a:xfrm>
                <a:off x="0" y="1778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0" name="Freeform 18"/>
              <p:cNvSpPr>
                <a:spLocks/>
              </p:cNvSpPr>
              <p:nvPr userDrawn="1"/>
            </p:nvSpPr>
            <p:spPr bwMode="hidden">
              <a:xfrm>
                <a:off x="0" y="1520"/>
                <a:ext cx="5758" cy="12"/>
              </a:xfrm>
              <a:custGeom>
                <a:avLst/>
                <a:gdLst>
                  <a:gd name="T0" fmla="*/ 5740 w 5740"/>
                  <a:gd name="T1" fmla="*/ 0 h 12"/>
                  <a:gd name="T2" fmla="*/ 0 w 5740"/>
                  <a:gd name="T3" fmla="*/ 0 h 12"/>
                  <a:gd name="T4" fmla="*/ 0 w 5740"/>
                  <a:gd name="T5" fmla="*/ 12 h 12"/>
                  <a:gd name="T6" fmla="*/ 5740 w 5740"/>
                  <a:gd name="T7" fmla="*/ 12 h 12"/>
                  <a:gd name="T8" fmla="*/ 5740 w 5740"/>
                  <a:gd name="T9" fmla="*/ 0 h 12"/>
                  <a:gd name="T10" fmla="*/ 5740 w 5740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2">
                    <a:moveTo>
                      <a:pt x="5740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5740" y="12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1" name="Freeform 19"/>
              <p:cNvSpPr>
                <a:spLocks/>
              </p:cNvSpPr>
              <p:nvPr userDrawn="1"/>
            </p:nvSpPr>
            <p:spPr bwMode="hidden">
              <a:xfrm>
                <a:off x="0" y="1394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2" name="Freeform 20"/>
              <p:cNvSpPr>
                <a:spLocks/>
              </p:cNvSpPr>
              <p:nvPr userDrawn="1"/>
            </p:nvSpPr>
            <p:spPr bwMode="hidden">
              <a:xfrm>
                <a:off x="0" y="1280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3" name="Freeform 21"/>
              <p:cNvSpPr>
                <a:spLocks/>
              </p:cNvSpPr>
              <p:nvPr userDrawn="1"/>
            </p:nvSpPr>
            <p:spPr bwMode="hidden">
              <a:xfrm>
                <a:off x="0" y="117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4" name="Freeform 22"/>
              <p:cNvSpPr>
                <a:spLocks/>
              </p:cNvSpPr>
              <p:nvPr userDrawn="1"/>
            </p:nvSpPr>
            <p:spPr bwMode="hidden">
              <a:xfrm>
                <a:off x="0" y="24"/>
                <a:ext cx="5758" cy="30"/>
              </a:xfrm>
              <a:custGeom>
                <a:avLst/>
                <a:gdLst>
                  <a:gd name="T0" fmla="*/ 5740 w 5740"/>
                  <a:gd name="T1" fmla="*/ 0 h 30"/>
                  <a:gd name="T2" fmla="*/ 0 w 5740"/>
                  <a:gd name="T3" fmla="*/ 0 h 30"/>
                  <a:gd name="T4" fmla="*/ 0 w 5740"/>
                  <a:gd name="T5" fmla="*/ 30 h 30"/>
                  <a:gd name="T6" fmla="*/ 5740 w 5740"/>
                  <a:gd name="T7" fmla="*/ 30 h 30"/>
                  <a:gd name="T8" fmla="*/ 5740 w 5740"/>
                  <a:gd name="T9" fmla="*/ 0 h 30"/>
                  <a:gd name="T10" fmla="*/ 5740 w 5740"/>
                  <a:gd name="T11" fmla="*/ 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30">
                    <a:moveTo>
                      <a:pt x="5740" y="0"/>
                    </a:moveTo>
                    <a:lnTo>
                      <a:pt x="0" y="0"/>
                    </a:lnTo>
                    <a:lnTo>
                      <a:pt x="0" y="30"/>
                    </a:lnTo>
                    <a:lnTo>
                      <a:pt x="5740" y="30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5" name="Freeform 23"/>
              <p:cNvSpPr>
                <a:spLocks/>
              </p:cNvSpPr>
              <p:nvPr userDrawn="1"/>
            </p:nvSpPr>
            <p:spPr bwMode="hidden">
              <a:xfrm>
                <a:off x="0" y="186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4118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6" name="Freeform 24"/>
              <p:cNvSpPr>
                <a:spLocks/>
              </p:cNvSpPr>
              <p:nvPr userDrawn="1"/>
            </p:nvSpPr>
            <p:spPr bwMode="hidden">
              <a:xfrm>
                <a:off x="0" y="475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7843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7" name="Freeform 25"/>
              <p:cNvSpPr>
                <a:spLocks/>
              </p:cNvSpPr>
              <p:nvPr userDrawn="1"/>
            </p:nvSpPr>
            <p:spPr bwMode="hidden">
              <a:xfrm>
                <a:off x="0" y="337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8" name="Freeform 26"/>
              <p:cNvSpPr>
                <a:spLocks/>
              </p:cNvSpPr>
              <p:nvPr userDrawn="1"/>
            </p:nvSpPr>
            <p:spPr bwMode="hidden">
              <a:xfrm>
                <a:off x="0" y="600"/>
                <a:ext cx="5758" cy="24"/>
              </a:xfrm>
              <a:custGeom>
                <a:avLst/>
                <a:gdLst>
                  <a:gd name="T0" fmla="*/ 5740 w 5740"/>
                  <a:gd name="T1" fmla="*/ 0 h 24"/>
                  <a:gd name="T2" fmla="*/ 0 w 5740"/>
                  <a:gd name="T3" fmla="*/ 0 h 24"/>
                  <a:gd name="T4" fmla="*/ 0 w 5740"/>
                  <a:gd name="T5" fmla="*/ 24 h 24"/>
                  <a:gd name="T6" fmla="*/ 5740 w 5740"/>
                  <a:gd name="T7" fmla="*/ 24 h 24"/>
                  <a:gd name="T8" fmla="*/ 5740 w 5740"/>
                  <a:gd name="T9" fmla="*/ 0 h 24"/>
                  <a:gd name="T10" fmla="*/ 5740 w 5740"/>
                  <a:gd name="T11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24">
                    <a:moveTo>
                      <a:pt x="5740" y="0"/>
                    </a:moveTo>
                    <a:lnTo>
                      <a:pt x="0" y="0"/>
                    </a:lnTo>
                    <a:lnTo>
                      <a:pt x="0" y="24"/>
                    </a:lnTo>
                    <a:lnTo>
                      <a:pt x="5740" y="24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7882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59" name="Freeform 27"/>
              <p:cNvSpPr>
                <a:spLocks/>
              </p:cNvSpPr>
              <p:nvPr userDrawn="1"/>
            </p:nvSpPr>
            <p:spPr bwMode="hidden">
              <a:xfrm>
                <a:off x="0" y="727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60" name="Freeform 28"/>
              <p:cNvSpPr>
                <a:spLocks/>
              </p:cNvSpPr>
              <p:nvPr userDrawn="1"/>
            </p:nvSpPr>
            <p:spPr bwMode="hidden">
              <a:xfrm>
                <a:off x="0" y="841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61" name="Freeform 29"/>
              <p:cNvSpPr>
                <a:spLocks/>
              </p:cNvSpPr>
              <p:nvPr userDrawn="1"/>
            </p:nvSpPr>
            <p:spPr bwMode="hidden">
              <a:xfrm>
                <a:off x="0" y="943"/>
                <a:ext cx="5758" cy="18"/>
              </a:xfrm>
              <a:custGeom>
                <a:avLst/>
                <a:gdLst>
                  <a:gd name="T0" fmla="*/ 5740 w 5740"/>
                  <a:gd name="T1" fmla="*/ 0 h 18"/>
                  <a:gd name="T2" fmla="*/ 0 w 5740"/>
                  <a:gd name="T3" fmla="*/ 0 h 18"/>
                  <a:gd name="T4" fmla="*/ 0 w 5740"/>
                  <a:gd name="T5" fmla="*/ 18 h 18"/>
                  <a:gd name="T6" fmla="*/ 5740 w 5740"/>
                  <a:gd name="T7" fmla="*/ 18 h 18"/>
                  <a:gd name="T8" fmla="*/ 5740 w 5740"/>
                  <a:gd name="T9" fmla="*/ 0 h 18"/>
                  <a:gd name="T10" fmla="*/ 5740 w 57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40" h="18">
                    <a:moveTo>
                      <a:pt x="5740" y="0"/>
                    </a:moveTo>
                    <a:lnTo>
                      <a:pt x="0" y="0"/>
                    </a:lnTo>
                    <a:lnTo>
                      <a:pt x="0" y="18"/>
                    </a:lnTo>
                    <a:lnTo>
                      <a:pt x="5740" y="18"/>
                    </a:lnTo>
                    <a:lnTo>
                      <a:pt x="5740" y="0"/>
                    </a:lnTo>
                    <a:lnTo>
                      <a:pt x="574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81961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grpSp>
            <p:nvGrpSpPr>
              <p:cNvPr id="44062" name="Group 30"/>
              <p:cNvGrpSpPr>
                <a:grpSpLocks/>
              </p:cNvGrpSpPr>
              <p:nvPr userDrawn="1"/>
            </p:nvGrpSpPr>
            <p:grpSpPr bwMode="auto">
              <a:xfrm>
                <a:off x="0" y="0"/>
                <a:ext cx="5758" cy="1045"/>
                <a:chOff x="0" y="0"/>
                <a:chExt cx="5758" cy="1045"/>
              </a:xfrm>
            </p:grpSpPr>
            <p:sp>
              <p:nvSpPr>
                <p:cNvPr id="44063" name="Freeform 31"/>
                <p:cNvSpPr>
                  <a:spLocks/>
                </p:cNvSpPr>
                <p:nvPr/>
              </p:nvSpPr>
              <p:spPr bwMode="hidden">
                <a:xfrm>
                  <a:off x="2849" y="0"/>
                  <a:ext cx="42" cy="1045"/>
                </a:xfrm>
                <a:custGeom>
                  <a:avLst/>
                  <a:gdLst>
                    <a:gd name="T0" fmla="*/ 18 w 42"/>
                    <a:gd name="T1" fmla="*/ 1043 h 1043"/>
                    <a:gd name="T2" fmla="*/ 42 w 42"/>
                    <a:gd name="T3" fmla="*/ 1043 h 1043"/>
                    <a:gd name="T4" fmla="*/ 42 w 42"/>
                    <a:gd name="T5" fmla="*/ 0 h 1043"/>
                    <a:gd name="T6" fmla="*/ 0 w 42"/>
                    <a:gd name="T7" fmla="*/ 0 h 1043"/>
                    <a:gd name="T8" fmla="*/ 0 w 42"/>
                    <a:gd name="T9" fmla="*/ 1043 h 1043"/>
                    <a:gd name="T10" fmla="*/ 18 w 42"/>
                    <a:gd name="T11" fmla="*/ 1043 h 1043"/>
                    <a:gd name="T12" fmla="*/ 18 w 4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64" name="Freeform 32"/>
                <p:cNvSpPr>
                  <a:spLocks/>
                </p:cNvSpPr>
                <p:nvPr/>
              </p:nvSpPr>
              <p:spPr bwMode="hidden">
                <a:xfrm>
                  <a:off x="2400" y="0"/>
                  <a:ext cx="155" cy="1045"/>
                </a:xfrm>
                <a:custGeom>
                  <a:avLst/>
                  <a:gdLst>
                    <a:gd name="T0" fmla="*/ 131 w 155"/>
                    <a:gd name="T1" fmla="*/ 1043 h 1043"/>
                    <a:gd name="T2" fmla="*/ 155 w 155"/>
                    <a:gd name="T3" fmla="*/ 1043 h 1043"/>
                    <a:gd name="T4" fmla="*/ 42 w 155"/>
                    <a:gd name="T5" fmla="*/ 0 h 1043"/>
                    <a:gd name="T6" fmla="*/ 0 w 155"/>
                    <a:gd name="T7" fmla="*/ 0 h 1043"/>
                    <a:gd name="T8" fmla="*/ 113 w 155"/>
                    <a:gd name="T9" fmla="*/ 1043 h 1043"/>
                    <a:gd name="T10" fmla="*/ 131 w 155"/>
                    <a:gd name="T11" fmla="*/ 1043 h 1043"/>
                    <a:gd name="T12" fmla="*/ 131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31" y="1043"/>
                      </a:moveTo>
                      <a:lnTo>
                        <a:pt x="155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113" y="1043"/>
                      </a:lnTo>
                      <a:lnTo>
                        <a:pt x="131" y="1043"/>
                      </a:lnTo>
                      <a:lnTo>
                        <a:pt x="13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65" name="Freeform 33"/>
                <p:cNvSpPr>
                  <a:spLocks/>
                </p:cNvSpPr>
                <p:nvPr/>
              </p:nvSpPr>
              <p:spPr bwMode="hidden">
                <a:xfrm>
                  <a:off x="1967" y="0"/>
                  <a:ext cx="240" cy="1045"/>
                </a:xfrm>
                <a:custGeom>
                  <a:avLst/>
                  <a:gdLst>
                    <a:gd name="T0" fmla="*/ 221 w 239"/>
                    <a:gd name="T1" fmla="*/ 1043 h 1043"/>
                    <a:gd name="T2" fmla="*/ 239 w 239"/>
                    <a:gd name="T3" fmla="*/ 1043 h 1043"/>
                    <a:gd name="T4" fmla="*/ 36 w 239"/>
                    <a:gd name="T5" fmla="*/ 0 h 1043"/>
                    <a:gd name="T6" fmla="*/ 0 w 239"/>
                    <a:gd name="T7" fmla="*/ 0 h 1043"/>
                    <a:gd name="T8" fmla="*/ 203 w 239"/>
                    <a:gd name="T9" fmla="*/ 1043 h 1043"/>
                    <a:gd name="T10" fmla="*/ 221 w 239"/>
                    <a:gd name="T11" fmla="*/ 1043 h 1043"/>
                    <a:gd name="T12" fmla="*/ 221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221" y="1043"/>
                      </a:moveTo>
                      <a:lnTo>
                        <a:pt x="239" y="1043"/>
                      </a:lnTo>
                      <a:lnTo>
                        <a:pt x="36" y="0"/>
                      </a:lnTo>
                      <a:lnTo>
                        <a:pt x="0" y="0"/>
                      </a:lnTo>
                      <a:lnTo>
                        <a:pt x="203" y="1043"/>
                      </a:lnTo>
                      <a:lnTo>
                        <a:pt x="221" y="1043"/>
                      </a:lnTo>
                      <a:lnTo>
                        <a:pt x="221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66" name="Freeform 34"/>
                <p:cNvSpPr>
                  <a:spLocks/>
                </p:cNvSpPr>
                <p:nvPr/>
              </p:nvSpPr>
              <p:spPr bwMode="hidden">
                <a:xfrm>
                  <a:off x="1554" y="0"/>
                  <a:ext cx="353" cy="1045"/>
                </a:xfrm>
                <a:custGeom>
                  <a:avLst/>
                  <a:gdLst>
                    <a:gd name="T0" fmla="*/ 334 w 352"/>
                    <a:gd name="T1" fmla="*/ 1043 h 1043"/>
                    <a:gd name="T2" fmla="*/ 352 w 352"/>
                    <a:gd name="T3" fmla="*/ 1043 h 1043"/>
                    <a:gd name="T4" fmla="*/ 41 w 352"/>
                    <a:gd name="T5" fmla="*/ 0 h 1043"/>
                    <a:gd name="T6" fmla="*/ 0 w 352"/>
                    <a:gd name="T7" fmla="*/ 0 h 1043"/>
                    <a:gd name="T8" fmla="*/ 311 w 352"/>
                    <a:gd name="T9" fmla="*/ 1043 h 1043"/>
                    <a:gd name="T10" fmla="*/ 334 w 352"/>
                    <a:gd name="T11" fmla="*/ 1043 h 1043"/>
                    <a:gd name="T12" fmla="*/ 334 w 352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2" h="1043">
                      <a:moveTo>
                        <a:pt x="334" y="1043"/>
                      </a:moveTo>
                      <a:lnTo>
                        <a:pt x="352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311" y="1043"/>
                      </a:lnTo>
                      <a:lnTo>
                        <a:pt x="334" y="1043"/>
                      </a:lnTo>
                      <a:lnTo>
                        <a:pt x="33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67" name="Freeform 35"/>
                <p:cNvSpPr>
                  <a:spLocks/>
                </p:cNvSpPr>
                <p:nvPr/>
              </p:nvSpPr>
              <p:spPr bwMode="hidden">
                <a:xfrm>
                  <a:off x="1134" y="0"/>
                  <a:ext cx="450" cy="1045"/>
                </a:xfrm>
                <a:custGeom>
                  <a:avLst/>
                  <a:gdLst>
                    <a:gd name="T0" fmla="*/ 425 w 449"/>
                    <a:gd name="T1" fmla="*/ 1043 h 1043"/>
                    <a:gd name="T2" fmla="*/ 449 w 449"/>
                    <a:gd name="T3" fmla="*/ 1043 h 1043"/>
                    <a:gd name="T4" fmla="*/ 42 w 449"/>
                    <a:gd name="T5" fmla="*/ 0 h 1043"/>
                    <a:gd name="T6" fmla="*/ 0 w 449"/>
                    <a:gd name="T7" fmla="*/ 0 h 1043"/>
                    <a:gd name="T8" fmla="*/ 407 w 449"/>
                    <a:gd name="T9" fmla="*/ 1043 h 1043"/>
                    <a:gd name="T10" fmla="*/ 425 w 449"/>
                    <a:gd name="T11" fmla="*/ 1043 h 1043"/>
                    <a:gd name="T12" fmla="*/ 425 w 44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9" h="1043">
                      <a:moveTo>
                        <a:pt x="425" y="1043"/>
                      </a:moveTo>
                      <a:lnTo>
                        <a:pt x="449" y="1043"/>
                      </a:lnTo>
                      <a:lnTo>
                        <a:pt x="42" y="0"/>
                      </a:lnTo>
                      <a:lnTo>
                        <a:pt x="0" y="0"/>
                      </a:lnTo>
                      <a:lnTo>
                        <a:pt x="407" y="1043"/>
                      </a:lnTo>
                      <a:lnTo>
                        <a:pt x="425" y="1043"/>
                      </a:lnTo>
                      <a:lnTo>
                        <a:pt x="425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68" name="Freeform 36"/>
                <p:cNvSpPr>
                  <a:spLocks/>
                </p:cNvSpPr>
                <p:nvPr/>
              </p:nvSpPr>
              <p:spPr bwMode="hidden">
                <a:xfrm>
                  <a:off x="714" y="0"/>
                  <a:ext cx="540" cy="1045"/>
                </a:xfrm>
                <a:custGeom>
                  <a:avLst/>
                  <a:gdLst>
                    <a:gd name="T0" fmla="*/ 520 w 538"/>
                    <a:gd name="T1" fmla="*/ 1043 h 1043"/>
                    <a:gd name="T2" fmla="*/ 538 w 538"/>
                    <a:gd name="T3" fmla="*/ 1043 h 1043"/>
                    <a:gd name="T4" fmla="*/ 41 w 538"/>
                    <a:gd name="T5" fmla="*/ 0 h 1043"/>
                    <a:gd name="T6" fmla="*/ 0 w 538"/>
                    <a:gd name="T7" fmla="*/ 0 h 1043"/>
                    <a:gd name="T8" fmla="*/ 496 w 538"/>
                    <a:gd name="T9" fmla="*/ 1043 h 1043"/>
                    <a:gd name="T10" fmla="*/ 520 w 538"/>
                    <a:gd name="T11" fmla="*/ 1043 h 1043"/>
                    <a:gd name="T12" fmla="*/ 520 w 53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8" h="1043">
                      <a:moveTo>
                        <a:pt x="520" y="1043"/>
                      </a:moveTo>
                      <a:lnTo>
                        <a:pt x="538" y="1043"/>
                      </a:lnTo>
                      <a:lnTo>
                        <a:pt x="41" y="0"/>
                      </a:lnTo>
                      <a:lnTo>
                        <a:pt x="0" y="0"/>
                      </a:lnTo>
                      <a:lnTo>
                        <a:pt x="496" y="1043"/>
                      </a:lnTo>
                      <a:lnTo>
                        <a:pt x="520" y="1043"/>
                      </a:lnTo>
                      <a:lnTo>
                        <a:pt x="520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69" name="Freeform 37"/>
                <p:cNvSpPr>
                  <a:spLocks/>
                </p:cNvSpPr>
                <p:nvPr/>
              </p:nvSpPr>
              <p:spPr bwMode="hidden">
                <a:xfrm>
                  <a:off x="306" y="0"/>
                  <a:ext cx="642" cy="1045"/>
                </a:xfrm>
                <a:custGeom>
                  <a:avLst/>
                  <a:gdLst>
                    <a:gd name="T0" fmla="*/ 622 w 640"/>
                    <a:gd name="T1" fmla="*/ 1043 h 1043"/>
                    <a:gd name="T2" fmla="*/ 640 w 640"/>
                    <a:gd name="T3" fmla="*/ 1043 h 1043"/>
                    <a:gd name="T4" fmla="*/ 48 w 640"/>
                    <a:gd name="T5" fmla="*/ 0 h 1043"/>
                    <a:gd name="T6" fmla="*/ 0 w 640"/>
                    <a:gd name="T7" fmla="*/ 0 h 1043"/>
                    <a:gd name="T8" fmla="*/ 598 w 640"/>
                    <a:gd name="T9" fmla="*/ 1043 h 1043"/>
                    <a:gd name="T10" fmla="*/ 622 w 640"/>
                    <a:gd name="T11" fmla="*/ 1043 h 1043"/>
                    <a:gd name="T12" fmla="*/ 622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622" y="1043"/>
                      </a:moveTo>
                      <a:lnTo>
                        <a:pt x="640" y="1043"/>
                      </a:lnTo>
                      <a:lnTo>
                        <a:pt x="48" y="0"/>
                      </a:lnTo>
                      <a:lnTo>
                        <a:pt x="0" y="0"/>
                      </a:lnTo>
                      <a:lnTo>
                        <a:pt x="598" y="1043"/>
                      </a:lnTo>
                      <a:lnTo>
                        <a:pt x="622" y="1043"/>
                      </a:lnTo>
                      <a:lnTo>
                        <a:pt x="622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0" name="Freeform 38"/>
                <p:cNvSpPr>
                  <a:spLocks/>
                </p:cNvSpPr>
                <p:nvPr/>
              </p:nvSpPr>
              <p:spPr bwMode="hidden">
                <a:xfrm>
                  <a:off x="0" y="108"/>
                  <a:ext cx="630" cy="937"/>
                </a:xfrm>
                <a:custGeom>
                  <a:avLst/>
                  <a:gdLst>
                    <a:gd name="T0" fmla="*/ 604 w 628"/>
                    <a:gd name="T1" fmla="*/ 935 h 935"/>
                    <a:gd name="T2" fmla="*/ 628 w 628"/>
                    <a:gd name="T3" fmla="*/ 935 h 935"/>
                    <a:gd name="T4" fmla="*/ 0 w 628"/>
                    <a:gd name="T5" fmla="*/ 0 h 935"/>
                    <a:gd name="T6" fmla="*/ 0 w 628"/>
                    <a:gd name="T7" fmla="*/ 66 h 935"/>
                    <a:gd name="T8" fmla="*/ 580 w 628"/>
                    <a:gd name="T9" fmla="*/ 935 h 935"/>
                    <a:gd name="T10" fmla="*/ 604 w 628"/>
                    <a:gd name="T11" fmla="*/ 935 h 935"/>
                    <a:gd name="T12" fmla="*/ 604 w 628"/>
                    <a:gd name="T13" fmla="*/ 935 h 9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28" h="935">
                      <a:moveTo>
                        <a:pt x="604" y="935"/>
                      </a:moveTo>
                      <a:lnTo>
                        <a:pt x="628" y="935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580" y="935"/>
                      </a:lnTo>
                      <a:lnTo>
                        <a:pt x="604" y="935"/>
                      </a:lnTo>
                      <a:lnTo>
                        <a:pt x="604" y="93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1" name="Freeform 39"/>
                <p:cNvSpPr>
                  <a:spLocks/>
                </p:cNvSpPr>
                <p:nvPr/>
              </p:nvSpPr>
              <p:spPr bwMode="hidden">
                <a:xfrm>
                  <a:off x="3191" y="0"/>
                  <a:ext cx="155" cy="1045"/>
                </a:xfrm>
                <a:custGeom>
                  <a:avLst/>
                  <a:gdLst>
                    <a:gd name="T0" fmla="*/ 18 w 155"/>
                    <a:gd name="T1" fmla="*/ 1043 h 1043"/>
                    <a:gd name="T2" fmla="*/ 42 w 155"/>
                    <a:gd name="T3" fmla="*/ 1043 h 1043"/>
                    <a:gd name="T4" fmla="*/ 155 w 155"/>
                    <a:gd name="T5" fmla="*/ 0 h 1043"/>
                    <a:gd name="T6" fmla="*/ 114 w 155"/>
                    <a:gd name="T7" fmla="*/ 0 h 1043"/>
                    <a:gd name="T8" fmla="*/ 0 w 155"/>
                    <a:gd name="T9" fmla="*/ 1043 h 1043"/>
                    <a:gd name="T10" fmla="*/ 18 w 155"/>
                    <a:gd name="T11" fmla="*/ 1043 h 1043"/>
                    <a:gd name="T12" fmla="*/ 18 w 155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5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155" y="0"/>
                      </a:lnTo>
                      <a:lnTo>
                        <a:pt x="114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2" name="Freeform 40"/>
                <p:cNvSpPr>
                  <a:spLocks/>
                </p:cNvSpPr>
                <p:nvPr/>
              </p:nvSpPr>
              <p:spPr bwMode="hidden">
                <a:xfrm>
                  <a:off x="3533" y="0"/>
                  <a:ext cx="240" cy="1045"/>
                </a:xfrm>
                <a:custGeom>
                  <a:avLst/>
                  <a:gdLst>
                    <a:gd name="T0" fmla="*/ 18 w 239"/>
                    <a:gd name="T1" fmla="*/ 1043 h 1043"/>
                    <a:gd name="T2" fmla="*/ 36 w 239"/>
                    <a:gd name="T3" fmla="*/ 1043 h 1043"/>
                    <a:gd name="T4" fmla="*/ 239 w 239"/>
                    <a:gd name="T5" fmla="*/ 0 h 1043"/>
                    <a:gd name="T6" fmla="*/ 203 w 239"/>
                    <a:gd name="T7" fmla="*/ 0 h 1043"/>
                    <a:gd name="T8" fmla="*/ 0 w 239"/>
                    <a:gd name="T9" fmla="*/ 1043 h 1043"/>
                    <a:gd name="T10" fmla="*/ 18 w 239"/>
                    <a:gd name="T11" fmla="*/ 1043 h 1043"/>
                    <a:gd name="T12" fmla="*/ 18 w 2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9" h="1043">
                      <a:moveTo>
                        <a:pt x="18" y="1043"/>
                      </a:moveTo>
                      <a:lnTo>
                        <a:pt x="36" y="1043"/>
                      </a:lnTo>
                      <a:lnTo>
                        <a:pt x="239" y="0"/>
                      </a:lnTo>
                      <a:lnTo>
                        <a:pt x="203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3" name="Freeform 41"/>
                <p:cNvSpPr>
                  <a:spLocks/>
                </p:cNvSpPr>
                <p:nvPr/>
              </p:nvSpPr>
              <p:spPr bwMode="hidden">
                <a:xfrm>
                  <a:off x="3821" y="0"/>
                  <a:ext cx="359" cy="1045"/>
                </a:xfrm>
                <a:custGeom>
                  <a:avLst/>
                  <a:gdLst>
                    <a:gd name="T0" fmla="*/ 24 w 358"/>
                    <a:gd name="T1" fmla="*/ 1043 h 1043"/>
                    <a:gd name="T2" fmla="*/ 42 w 358"/>
                    <a:gd name="T3" fmla="*/ 1043 h 1043"/>
                    <a:gd name="T4" fmla="*/ 358 w 358"/>
                    <a:gd name="T5" fmla="*/ 0 h 1043"/>
                    <a:gd name="T6" fmla="*/ 317 w 358"/>
                    <a:gd name="T7" fmla="*/ 0 h 1043"/>
                    <a:gd name="T8" fmla="*/ 0 w 358"/>
                    <a:gd name="T9" fmla="*/ 1043 h 1043"/>
                    <a:gd name="T10" fmla="*/ 24 w 358"/>
                    <a:gd name="T11" fmla="*/ 1043 h 1043"/>
                    <a:gd name="T12" fmla="*/ 24 w 35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58" h="1043">
                      <a:moveTo>
                        <a:pt x="24" y="1043"/>
                      </a:moveTo>
                      <a:lnTo>
                        <a:pt x="42" y="1043"/>
                      </a:lnTo>
                      <a:lnTo>
                        <a:pt x="358" y="0"/>
                      </a:lnTo>
                      <a:lnTo>
                        <a:pt x="317" y="0"/>
                      </a:lnTo>
                      <a:lnTo>
                        <a:pt x="0" y="1043"/>
                      </a:lnTo>
                      <a:lnTo>
                        <a:pt x="24" y="1043"/>
                      </a:lnTo>
                      <a:lnTo>
                        <a:pt x="24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4" name="Freeform 42"/>
                <p:cNvSpPr>
                  <a:spLocks/>
                </p:cNvSpPr>
                <p:nvPr/>
              </p:nvSpPr>
              <p:spPr bwMode="hidden">
                <a:xfrm>
                  <a:off x="4139" y="0"/>
                  <a:ext cx="449" cy="1045"/>
                </a:xfrm>
                <a:custGeom>
                  <a:avLst/>
                  <a:gdLst>
                    <a:gd name="T0" fmla="*/ 18 w 448"/>
                    <a:gd name="T1" fmla="*/ 1043 h 1043"/>
                    <a:gd name="T2" fmla="*/ 41 w 448"/>
                    <a:gd name="T3" fmla="*/ 1043 h 1043"/>
                    <a:gd name="T4" fmla="*/ 448 w 448"/>
                    <a:gd name="T5" fmla="*/ 0 h 1043"/>
                    <a:gd name="T6" fmla="*/ 406 w 448"/>
                    <a:gd name="T7" fmla="*/ 0 h 1043"/>
                    <a:gd name="T8" fmla="*/ 0 w 448"/>
                    <a:gd name="T9" fmla="*/ 1043 h 1043"/>
                    <a:gd name="T10" fmla="*/ 18 w 448"/>
                    <a:gd name="T11" fmla="*/ 1043 h 1043"/>
                    <a:gd name="T12" fmla="*/ 18 w 448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48" h="1043">
                      <a:moveTo>
                        <a:pt x="18" y="1043"/>
                      </a:moveTo>
                      <a:lnTo>
                        <a:pt x="41" y="1043"/>
                      </a:lnTo>
                      <a:lnTo>
                        <a:pt x="448" y="0"/>
                      </a:lnTo>
                      <a:lnTo>
                        <a:pt x="406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5" name="Freeform 43"/>
                <p:cNvSpPr>
                  <a:spLocks/>
                </p:cNvSpPr>
                <p:nvPr/>
              </p:nvSpPr>
              <p:spPr bwMode="hidden">
                <a:xfrm>
                  <a:off x="4480" y="0"/>
                  <a:ext cx="541" cy="1045"/>
                </a:xfrm>
                <a:custGeom>
                  <a:avLst/>
                  <a:gdLst>
                    <a:gd name="T0" fmla="*/ 18 w 539"/>
                    <a:gd name="T1" fmla="*/ 1043 h 1043"/>
                    <a:gd name="T2" fmla="*/ 42 w 539"/>
                    <a:gd name="T3" fmla="*/ 1043 h 1043"/>
                    <a:gd name="T4" fmla="*/ 539 w 539"/>
                    <a:gd name="T5" fmla="*/ 0 h 1043"/>
                    <a:gd name="T6" fmla="*/ 497 w 539"/>
                    <a:gd name="T7" fmla="*/ 0 h 1043"/>
                    <a:gd name="T8" fmla="*/ 0 w 539"/>
                    <a:gd name="T9" fmla="*/ 1043 h 1043"/>
                    <a:gd name="T10" fmla="*/ 18 w 539"/>
                    <a:gd name="T11" fmla="*/ 1043 h 1043"/>
                    <a:gd name="T12" fmla="*/ 18 w 539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39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539" y="0"/>
                      </a:lnTo>
                      <a:lnTo>
                        <a:pt x="497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6" name="Freeform 44"/>
                <p:cNvSpPr>
                  <a:spLocks/>
                </p:cNvSpPr>
                <p:nvPr/>
              </p:nvSpPr>
              <p:spPr bwMode="hidden">
                <a:xfrm>
                  <a:off x="4768" y="0"/>
                  <a:ext cx="642" cy="1045"/>
                </a:xfrm>
                <a:custGeom>
                  <a:avLst/>
                  <a:gdLst>
                    <a:gd name="T0" fmla="*/ 18 w 640"/>
                    <a:gd name="T1" fmla="*/ 1043 h 1043"/>
                    <a:gd name="T2" fmla="*/ 42 w 640"/>
                    <a:gd name="T3" fmla="*/ 1043 h 1043"/>
                    <a:gd name="T4" fmla="*/ 640 w 640"/>
                    <a:gd name="T5" fmla="*/ 0 h 1043"/>
                    <a:gd name="T6" fmla="*/ 592 w 640"/>
                    <a:gd name="T7" fmla="*/ 0 h 1043"/>
                    <a:gd name="T8" fmla="*/ 0 w 640"/>
                    <a:gd name="T9" fmla="*/ 1043 h 1043"/>
                    <a:gd name="T10" fmla="*/ 18 w 640"/>
                    <a:gd name="T11" fmla="*/ 1043 h 1043"/>
                    <a:gd name="T12" fmla="*/ 18 w 640"/>
                    <a:gd name="T13" fmla="*/ 1043 h 10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40" h="1043">
                      <a:moveTo>
                        <a:pt x="18" y="1043"/>
                      </a:moveTo>
                      <a:lnTo>
                        <a:pt x="42" y="1043"/>
                      </a:lnTo>
                      <a:lnTo>
                        <a:pt x="640" y="0"/>
                      </a:lnTo>
                      <a:lnTo>
                        <a:pt x="592" y="0"/>
                      </a:lnTo>
                      <a:lnTo>
                        <a:pt x="0" y="1043"/>
                      </a:lnTo>
                      <a:lnTo>
                        <a:pt x="18" y="1043"/>
                      </a:lnTo>
                      <a:lnTo>
                        <a:pt x="18" y="1043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77" name="Freeform 45"/>
                <p:cNvSpPr>
                  <a:spLocks/>
                </p:cNvSpPr>
                <p:nvPr/>
              </p:nvSpPr>
              <p:spPr bwMode="hidden">
                <a:xfrm>
                  <a:off x="5086" y="48"/>
                  <a:ext cx="672" cy="997"/>
                </a:xfrm>
                <a:custGeom>
                  <a:avLst/>
                  <a:gdLst>
                    <a:gd name="T0" fmla="*/ 24 w 670"/>
                    <a:gd name="T1" fmla="*/ 995 h 995"/>
                    <a:gd name="T2" fmla="*/ 48 w 670"/>
                    <a:gd name="T3" fmla="*/ 995 h 995"/>
                    <a:gd name="T4" fmla="*/ 670 w 670"/>
                    <a:gd name="T5" fmla="*/ 72 h 995"/>
                    <a:gd name="T6" fmla="*/ 670 w 670"/>
                    <a:gd name="T7" fmla="*/ 0 h 995"/>
                    <a:gd name="T8" fmla="*/ 0 w 670"/>
                    <a:gd name="T9" fmla="*/ 995 h 995"/>
                    <a:gd name="T10" fmla="*/ 24 w 670"/>
                    <a:gd name="T11" fmla="*/ 995 h 995"/>
                    <a:gd name="T12" fmla="*/ 24 w 670"/>
                    <a:gd name="T13" fmla="*/ 995 h 9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0" h="995">
                      <a:moveTo>
                        <a:pt x="24" y="995"/>
                      </a:moveTo>
                      <a:lnTo>
                        <a:pt x="48" y="995"/>
                      </a:lnTo>
                      <a:lnTo>
                        <a:pt x="670" y="72"/>
                      </a:lnTo>
                      <a:lnTo>
                        <a:pt x="670" y="0"/>
                      </a:lnTo>
                      <a:lnTo>
                        <a:pt x="0" y="995"/>
                      </a:lnTo>
                      <a:lnTo>
                        <a:pt x="24" y="995"/>
                      </a:lnTo>
                      <a:lnTo>
                        <a:pt x="24" y="995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/>
                    </a:gs>
                    <a:gs pos="100000">
                      <a:schemeClr val="bg2">
                        <a:gamma/>
                        <a:shade val="69804"/>
                        <a:invGamma/>
                      </a:schemeClr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44078" name="Group 46"/>
              <p:cNvGrpSpPr>
                <a:grpSpLocks/>
              </p:cNvGrpSpPr>
              <p:nvPr userDrawn="1"/>
            </p:nvGrpSpPr>
            <p:grpSpPr bwMode="auto">
              <a:xfrm>
                <a:off x="0" y="558"/>
                <a:ext cx="5758" cy="487"/>
                <a:chOff x="0" y="558"/>
                <a:chExt cx="5758" cy="487"/>
              </a:xfrm>
            </p:grpSpPr>
            <p:sp>
              <p:nvSpPr>
                <p:cNvPr id="44079" name="Freeform 47"/>
                <p:cNvSpPr>
                  <a:spLocks/>
                </p:cNvSpPr>
                <p:nvPr/>
              </p:nvSpPr>
              <p:spPr bwMode="hidden">
                <a:xfrm>
                  <a:off x="0" y="618"/>
                  <a:ext cx="306" cy="427"/>
                </a:xfrm>
                <a:custGeom>
                  <a:avLst/>
                  <a:gdLst>
                    <a:gd name="T0" fmla="*/ 281 w 305"/>
                    <a:gd name="T1" fmla="*/ 426 h 426"/>
                    <a:gd name="T2" fmla="*/ 305 w 305"/>
                    <a:gd name="T3" fmla="*/ 426 h 426"/>
                    <a:gd name="T4" fmla="*/ 0 w 305"/>
                    <a:gd name="T5" fmla="*/ 0 h 426"/>
                    <a:gd name="T6" fmla="*/ 0 w 305"/>
                    <a:gd name="T7" fmla="*/ 66 h 426"/>
                    <a:gd name="T8" fmla="*/ 251 w 305"/>
                    <a:gd name="T9" fmla="*/ 426 h 426"/>
                    <a:gd name="T10" fmla="*/ 281 w 305"/>
                    <a:gd name="T11" fmla="*/ 426 h 426"/>
                    <a:gd name="T12" fmla="*/ 281 w 305"/>
                    <a:gd name="T13" fmla="*/ 426 h 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05" h="426">
                      <a:moveTo>
                        <a:pt x="281" y="426"/>
                      </a:moveTo>
                      <a:lnTo>
                        <a:pt x="305" y="426"/>
                      </a:lnTo>
                      <a:lnTo>
                        <a:pt x="0" y="0"/>
                      </a:lnTo>
                      <a:lnTo>
                        <a:pt x="0" y="66"/>
                      </a:lnTo>
                      <a:lnTo>
                        <a:pt x="251" y="426"/>
                      </a:lnTo>
                      <a:lnTo>
                        <a:pt x="281" y="426"/>
                      </a:lnTo>
                      <a:lnTo>
                        <a:pt x="281" y="4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0" name="Freeform 48"/>
                <p:cNvSpPr>
                  <a:spLocks/>
                </p:cNvSpPr>
                <p:nvPr/>
              </p:nvSpPr>
              <p:spPr bwMode="hidden">
                <a:xfrm>
                  <a:off x="5410" y="558"/>
                  <a:ext cx="348" cy="487"/>
                </a:xfrm>
                <a:custGeom>
                  <a:avLst/>
                  <a:gdLst>
                    <a:gd name="T0" fmla="*/ 24 w 347"/>
                    <a:gd name="T1" fmla="*/ 486 h 486"/>
                    <a:gd name="T2" fmla="*/ 48 w 347"/>
                    <a:gd name="T3" fmla="*/ 486 h 486"/>
                    <a:gd name="T4" fmla="*/ 347 w 347"/>
                    <a:gd name="T5" fmla="*/ 72 h 486"/>
                    <a:gd name="T6" fmla="*/ 347 w 347"/>
                    <a:gd name="T7" fmla="*/ 0 h 486"/>
                    <a:gd name="T8" fmla="*/ 0 w 347"/>
                    <a:gd name="T9" fmla="*/ 486 h 486"/>
                    <a:gd name="T10" fmla="*/ 24 w 347"/>
                    <a:gd name="T11" fmla="*/ 486 h 486"/>
                    <a:gd name="T12" fmla="*/ 24 w 347"/>
                    <a:gd name="T13" fmla="*/ 486 h 4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47" h="486">
                      <a:moveTo>
                        <a:pt x="24" y="486"/>
                      </a:moveTo>
                      <a:lnTo>
                        <a:pt x="48" y="486"/>
                      </a:lnTo>
                      <a:lnTo>
                        <a:pt x="347" y="72"/>
                      </a:lnTo>
                      <a:lnTo>
                        <a:pt x="347" y="0"/>
                      </a:lnTo>
                      <a:lnTo>
                        <a:pt x="0" y="486"/>
                      </a:lnTo>
                      <a:lnTo>
                        <a:pt x="24" y="486"/>
                      </a:lnTo>
                      <a:lnTo>
                        <a:pt x="24" y="48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grpSp>
            <p:nvGrpSpPr>
              <p:cNvPr id="44081" name="Group 49"/>
              <p:cNvGrpSpPr>
                <a:grpSpLocks/>
              </p:cNvGrpSpPr>
              <p:nvPr userDrawn="1"/>
            </p:nvGrpSpPr>
            <p:grpSpPr bwMode="auto">
              <a:xfrm>
                <a:off x="264" y="1039"/>
                <a:ext cx="5200" cy="3280"/>
                <a:chOff x="264" y="1039"/>
                <a:chExt cx="5200" cy="3280"/>
              </a:xfrm>
            </p:grpSpPr>
            <p:sp>
              <p:nvSpPr>
                <p:cNvPr id="44082" name="Freeform 50"/>
                <p:cNvSpPr>
                  <a:spLocks/>
                </p:cNvSpPr>
                <p:nvPr/>
              </p:nvSpPr>
              <p:spPr bwMode="hidden">
                <a:xfrm>
                  <a:off x="2849" y="1039"/>
                  <a:ext cx="42" cy="3280"/>
                </a:xfrm>
                <a:custGeom>
                  <a:avLst/>
                  <a:gdLst>
                    <a:gd name="T0" fmla="*/ 18 w 42"/>
                    <a:gd name="T1" fmla="*/ 0 h 3273"/>
                    <a:gd name="T2" fmla="*/ 0 w 42"/>
                    <a:gd name="T3" fmla="*/ 0 h 3273"/>
                    <a:gd name="T4" fmla="*/ 0 w 42"/>
                    <a:gd name="T5" fmla="*/ 3273 h 3273"/>
                    <a:gd name="T6" fmla="*/ 42 w 42"/>
                    <a:gd name="T7" fmla="*/ 3273 h 3273"/>
                    <a:gd name="T8" fmla="*/ 42 w 42"/>
                    <a:gd name="T9" fmla="*/ 0 h 3273"/>
                    <a:gd name="T10" fmla="*/ 18 w 42"/>
                    <a:gd name="T11" fmla="*/ 0 h 3273"/>
                    <a:gd name="T12" fmla="*/ 18 w 42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2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3" name="Freeform 51"/>
                <p:cNvSpPr>
                  <a:spLocks/>
                </p:cNvSpPr>
                <p:nvPr/>
              </p:nvSpPr>
              <p:spPr bwMode="hidden">
                <a:xfrm>
                  <a:off x="2154" y="1039"/>
                  <a:ext cx="401" cy="3280"/>
                </a:xfrm>
                <a:custGeom>
                  <a:avLst/>
                  <a:gdLst>
                    <a:gd name="T0" fmla="*/ 376 w 400"/>
                    <a:gd name="T1" fmla="*/ 0 h 3273"/>
                    <a:gd name="T2" fmla="*/ 358 w 400"/>
                    <a:gd name="T3" fmla="*/ 0 h 3273"/>
                    <a:gd name="T4" fmla="*/ 0 w 400"/>
                    <a:gd name="T5" fmla="*/ 3273 h 3273"/>
                    <a:gd name="T6" fmla="*/ 41 w 400"/>
                    <a:gd name="T7" fmla="*/ 3273 h 3273"/>
                    <a:gd name="T8" fmla="*/ 400 w 400"/>
                    <a:gd name="T9" fmla="*/ 0 h 3273"/>
                    <a:gd name="T10" fmla="*/ 376 w 400"/>
                    <a:gd name="T11" fmla="*/ 0 h 3273"/>
                    <a:gd name="T12" fmla="*/ 376 w 400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0" h="3273">
                      <a:moveTo>
                        <a:pt x="376" y="0"/>
                      </a:moveTo>
                      <a:lnTo>
                        <a:pt x="358" y="0"/>
                      </a:lnTo>
                      <a:lnTo>
                        <a:pt x="0" y="3273"/>
                      </a:lnTo>
                      <a:lnTo>
                        <a:pt x="41" y="3273"/>
                      </a:lnTo>
                      <a:lnTo>
                        <a:pt x="400" y="0"/>
                      </a:lnTo>
                      <a:lnTo>
                        <a:pt x="376" y="0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4" name="Freeform 52"/>
                <p:cNvSpPr>
                  <a:spLocks/>
                </p:cNvSpPr>
                <p:nvPr/>
              </p:nvSpPr>
              <p:spPr bwMode="hidden">
                <a:xfrm>
                  <a:off x="1530" y="1039"/>
                  <a:ext cx="677" cy="3280"/>
                </a:xfrm>
                <a:custGeom>
                  <a:avLst/>
                  <a:gdLst>
                    <a:gd name="T0" fmla="*/ 657 w 675"/>
                    <a:gd name="T1" fmla="*/ 0 h 3273"/>
                    <a:gd name="T2" fmla="*/ 639 w 675"/>
                    <a:gd name="T3" fmla="*/ 0 h 3273"/>
                    <a:gd name="T4" fmla="*/ 0 w 675"/>
                    <a:gd name="T5" fmla="*/ 3273 h 3273"/>
                    <a:gd name="T6" fmla="*/ 42 w 675"/>
                    <a:gd name="T7" fmla="*/ 3273 h 3273"/>
                    <a:gd name="T8" fmla="*/ 675 w 675"/>
                    <a:gd name="T9" fmla="*/ 0 h 3273"/>
                    <a:gd name="T10" fmla="*/ 657 w 675"/>
                    <a:gd name="T11" fmla="*/ 0 h 3273"/>
                    <a:gd name="T12" fmla="*/ 657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657" y="0"/>
                      </a:moveTo>
                      <a:lnTo>
                        <a:pt x="639" y="0"/>
                      </a:lnTo>
                      <a:lnTo>
                        <a:pt x="0" y="3273"/>
                      </a:lnTo>
                      <a:lnTo>
                        <a:pt x="42" y="3273"/>
                      </a:lnTo>
                      <a:lnTo>
                        <a:pt x="675" y="0"/>
                      </a:lnTo>
                      <a:lnTo>
                        <a:pt x="657" y="0"/>
                      </a:lnTo>
                      <a:lnTo>
                        <a:pt x="657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5" name="Freeform 53"/>
                <p:cNvSpPr>
                  <a:spLocks/>
                </p:cNvSpPr>
                <p:nvPr/>
              </p:nvSpPr>
              <p:spPr bwMode="hidden">
                <a:xfrm>
                  <a:off x="876" y="1039"/>
                  <a:ext cx="1031" cy="3280"/>
                </a:xfrm>
                <a:custGeom>
                  <a:avLst/>
                  <a:gdLst>
                    <a:gd name="T0" fmla="*/ 1013 w 1031"/>
                    <a:gd name="T1" fmla="*/ 0 h 3280"/>
                    <a:gd name="T2" fmla="*/ 990 w 1031"/>
                    <a:gd name="T3" fmla="*/ 0 h 3280"/>
                    <a:gd name="T4" fmla="*/ 0 w 1031"/>
                    <a:gd name="T5" fmla="*/ 3280 h 3280"/>
                    <a:gd name="T6" fmla="*/ 42 w 1031"/>
                    <a:gd name="T7" fmla="*/ 3280 h 3280"/>
                    <a:gd name="T8" fmla="*/ 1031 w 1031"/>
                    <a:gd name="T9" fmla="*/ 4 h 3280"/>
                    <a:gd name="T10" fmla="*/ 1013 w 1031"/>
                    <a:gd name="T11" fmla="*/ 0 h 3280"/>
                    <a:gd name="T12" fmla="*/ 1013 w 1031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1" h="3280">
                      <a:moveTo>
                        <a:pt x="1013" y="0"/>
                      </a:moveTo>
                      <a:lnTo>
                        <a:pt x="990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031" y="4"/>
                      </a:lnTo>
                      <a:lnTo>
                        <a:pt x="1013" y="0"/>
                      </a:lnTo>
                      <a:lnTo>
                        <a:pt x="101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6" name="Freeform 54"/>
                <p:cNvSpPr>
                  <a:spLocks/>
                </p:cNvSpPr>
                <p:nvPr/>
              </p:nvSpPr>
              <p:spPr bwMode="hidden">
                <a:xfrm>
                  <a:off x="264" y="1039"/>
                  <a:ext cx="1319" cy="3280"/>
                </a:xfrm>
                <a:custGeom>
                  <a:avLst/>
                  <a:gdLst>
                    <a:gd name="T0" fmla="*/ 1296 w 1319"/>
                    <a:gd name="T1" fmla="*/ 0 h 3280"/>
                    <a:gd name="T2" fmla="*/ 1278 w 1319"/>
                    <a:gd name="T3" fmla="*/ 0 h 3280"/>
                    <a:gd name="T4" fmla="*/ 0 w 1319"/>
                    <a:gd name="T5" fmla="*/ 3280 h 3280"/>
                    <a:gd name="T6" fmla="*/ 42 w 1319"/>
                    <a:gd name="T7" fmla="*/ 3280 h 3280"/>
                    <a:gd name="T8" fmla="*/ 1319 w 1319"/>
                    <a:gd name="T9" fmla="*/ 5 h 3280"/>
                    <a:gd name="T10" fmla="*/ 1296 w 1319"/>
                    <a:gd name="T11" fmla="*/ 0 h 3280"/>
                    <a:gd name="T12" fmla="*/ 1296 w 1319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19" h="3280">
                      <a:moveTo>
                        <a:pt x="1296" y="0"/>
                      </a:moveTo>
                      <a:lnTo>
                        <a:pt x="1278" y="0"/>
                      </a:lnTo>
                      <a:lnTo>
                        <a:pt x="0" y="3280"/>
                      </a:lnTo>
                      <a:lnTo>
                        <a:pt x="42" y="3280"/>
                      </a:lnTo>
                      <a:lnTo>
                        <a:pt x="1319" y="5"/>
                      </a:lnTo>
                      <a:lnTo>
                        <a:pt x="1296" y="0"/>
                      </a:lnTo>
                      <a:lnTo>
                        <a:pt x="1296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7" name="Freeform 55"/>
                <p:cNvSpPr>
                  <a:spLocks/>
                </p:cNvSpPr>
                <p:nvPr/>
              </p:nvSpPr>
              <p:spPr bwMode="hidden">
                <a:xfrm>
                  <a:off x="3191" y="1039"/>
                  <a:ext cx="402" cy="3280"/>
                </a:xfrm>
                <a:custGeom>
                  <a:avLst/>
                  <a:gdLst>
                    <a:gd name="T0" fmla="*/ 18 w 401"/>
                    <a:gd name="T1" fmla="*/ 0 h 3273"/>
                    <a:gd name="T2" fmla="*/ 0 w 401"/>
                    <a:gd name="T3" fmla="*/ 0 h 3273"/>
                    <a:gd name="T4" fmla="*/ 359 w 401"/>
                    <a:gd name="T5" fmla="*/ 3273 h 3273"/>
                    <a:gd name="T6" fmla="*/ 401 w 401"/>
                    <a:gd name="T7" fmla="*/ 3273 h 3273"/>
                    <a:gd name="T8" fmla="*/ 42 w 401"/>
                    <a:gd name="T9" fmla="*/ 0 h 3273"/>
                    <a:gd name="T10" fmla="*/ 18 w 401"/>
                    <a:gd name="T11" fmla="*/ 0 h 3273"/>
                    <a:gd name="T12" fmla="*/ 18 w 401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01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359" y="3273"/>
                      </a:lnTo>
                      <a:lnTo>
                        <a:pt x="401" y="3273"/>
                      </a:lnTo>
                      <a:lnTo>
                        <a:pt x="42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8" name="Freeform 56"/>
                <p:cNvSpPr>
                  <a:spLocks/>
                </p:cNvSpPr>
                <p:nvPr/>
              </p:nvSpPr>
              <p:spPr bwMode="hidden">
                <a:xfrm>
                  <a:off x="3533" y="1039"/>
                  <a:ext cx="677" cy="3280"/>
                </a:xfrm>
                <a:custGeom>
                  <a:avLst/>
                  <a:gdLst>
                    <a:gd name="T0" fmla="*/ 18 w 675"/>
                    <a:gd name="T1" fmla="*/ 0 h 3273"/>
                    <a:gd name="T2" fmla="*/ 0 w 675"/>
                    <a:gd name="T3" fmla="*/ 0 h 3273"/>
                    <a:gd name="T4" fmla="*/ 640 w 675"/>
                    <a:gd name="T5" fmla="*/ 3273 h 3273"/>
                    <a:gd name="T6" fmla="*/ 675 w 675"/>
                    <a:gd name="T7" fmla="*/ 3273 h 3273"/>
                    <a:gd name="T8" fmla="*/ 36 w 675"/>
                    <a:gd name="T9" fmla="*/ 0 h 3273"/>
                    <a:gd name="T10" fmla="*/ 18 w 675"/>
                    <a:gd name="T11" fmla="*/ 0 h 3273"/>
                    <a:gd name="T12" fmla="*/ 18 w 675"/>
                    <a:gd name="T13" fmla="*/ 0 h 32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675" h="3273">
                      <a:moveTo>
                        <a:pt x="18" y="0"/>
                      </a:moveTo>
                      <a:lnTo>
                        <a:pt x="0" y="0"/>
                      </a:lnTo>
                      <a:lnTo>
                        <a:pt x="640" y="3273"/>
                      </a:lnTo>
                      <a:lnTo>
                        <a:pt x="675" y="3273"/>
                      </a:lnTo>
                      <a:lnTo>
                        <a:pt x="36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89" name="Freeform 57"/>
                <p:cNvSpPr>
                  <a:spLocks/>
                </p:cNvSpPr>
                <p:nvPr/>
              </p:nvSpPr>
              <p:spPr bwMode="hidden">
                <a:xfrm>
                  <a:off x="3822" y="1039"/>
                  <a:ext cx="1036" cy="3280"/>
                </a:xfrm>
                <a:custGeom>
                  <a:avLst/>
                  <a:gdLst>
                    <a:gd name="T0" fmla="*/ 23 w 1036"/>
                    <a:gd name="T1" fmla="*/ 0 h 3280"/>
                    <a:gd name="T2" fmla="*/ 0 w 1036"/>
                    <a:gd name="T3" fmla="*/ 5 h 3280"/>
                    <a:gd name="T4" fmla="*/ 994 w 1036"/>
                    <a:gd name="T5" fmla="*/ 3280 h 3280"/>
                    <a:gd name="T6" fmla="*/ 1036 w 1036"/>
                    <a:gd name="T7" fmla="*/ 3280 h 3280"/>
                    <a:gd name="T8" fmla="*/ 41 w 1036"/>
                    <a:gd name="T9" fmla="*/ 0 h 3280"/>
                    <a:gd name="T10" fmla="*/ 23 w 1036"/>
                    <a:gd name="T11" fmla="*/ 0 h 3280"/>
                    <a:gd name="T12" fmla="*/ 23 w 1036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6" h="3280">
                      <a:moveTo>
                        <a:pt x="23" y="0"/>
                      </a:moveTo>
                      <a:lnTo>
                        <a:pt x="0" y="5"/>
                      </a:lnTo>
                      <a:lnTo>
                        <a:pt x="994" y="3280"/>
                      </a:lnTo>
                      <a:lnTo>
                        <a:pt x="1036" y="3280"/>
                      </a:lnTo>
                      <a:lnTo>
                        <a:pt x="41" y="0"/>
                      </a:lnTo>
                      <a:lnTo>
                        <a:pt x="2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  <p:sp>
              <p:nvSpPr>
                <p:cNvPr id="44090" name="Freeform 58"/>
                <p:cNvSpPr>
                  <a:spLocks/>
                </p:cNvSpPr>
                <p:nvPr/>
              </p:nvSpPr>
              <p:spPr bwMode="hidden">
                <a:xfrm>
                  <a:off x="4137" y="1039"/>
                  <a:ext cx="1327" cy="3280"/>
                </a:xfrm>
                <a:custGeom>
                  <a:avLst/>
                  <a:gdLst>
                    <a:gd name="T0" fmla="*/ 20 w 1327"/>
                    <a:gd name="T1" fmla="*/ 0 h 3280"/>
                    <a:gd name="T2" fmla="*/ 0 w 1327"/>
                    <a:gd name="T3" fmla="*/ 7 h 3280"/>
                    <a:gd name="T4" fmla="*/ 1285 w 1327"/>
                    <a:gd name="T5" fmla="*/ 3280 h 3280"/>
                    <a:gd name="T6" fmla="*/ 1327 w 1327"/>
                    <a:gd name="T7" fmla="*/ 3280 h 3280"/>
                    <a:gd name="T8" fmla="*/ 43 w 1327"/>
                    <a:gd name="T9" fmla="*/ 0 h 3280"/>
                    <a:gd name="T10" fmla="*/ 20 w 1327"/>
                    <a:gd name="T11" fmla="*/ 0 h 3280"/>
                    <a:gd name="T12" fmla="*/ 20 w 1327"/>
                    <a:gd name="T13" fmla="*/ 0 h 32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27" h="3280">
                      <a:moveTo>
                        <a:pt x="20" y="0"/>
                      </a:moveTo>
                      <a:lnTo>
                        <a:pt x="0" y="7"/>
                      </a:lnTo>
                      <a:lnTo>
                        <a:pt x="1285" y="3280"/>
                      </a:lnTo>
                      <a:lnTo>
                        <a:pt x="1327" y="3280"/>
                      </a:lnTo>
                      <a:lnTo>
                        <a:pt x="43" y="0"/>
                      </a:lnTo>
                      <a:lnTo>
                        <a:pt x="20" y="0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2">
                        <a:gamma/>
                        <a:shade val="69804"/>
                        <a:invGamma/>
                      </a:schemeClr>
                    </a:gs>
                    <a:gs pos="100000">
                      <a:schemeClr val="bg2"/>
                    </a:gs>
                  </a:gsLst>
                  <a:lin ang="5400000" scaled="1"/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 sz="1800"/>
                </a:p>
              </p:txBody>
            </p:sp>
          </p:grpSp>
          <p:sp>
            <p:nvSpPr>
              <p:cNvPr id="44091" name="Freeform 59"/>
              <p:cNvSpPr>
                <a:spLocks/>
              </p:cNvSpPr>
              <p:nvPr userDrawn="1"/>
            </p:nvSpPr>
            <p:spPr bwMode="hidden">
              <a:xfrm>
                <a:off x="0" y="1039"/>
                <a:ext cx="1254" cy="2632"/>
              </a:xfrm>
              <a:custGeom>
                <a:avLst/>
                <a:gdLst>
                  <a:gd name="T0" fmla="*/ 1236 w 1254"/>
                  <a:gd name="T1" fmla="*/ 0 h 2632"/>
                  <a:gd name="T2" fmla="*/ 1212 w 1254"/>
                  <a:gd name="T3" fmla="*/ 0 h 2632"/>
                  <a:gd name="T4" fmla="*/ 0 w 1254"/>
                  <a:gd name="T5" fmla="*/ 2542 h 2632"/>
                  <a:gd name="T6" fmla="*/ 0 w 1254"/>
                  <a:gd name="T7" fmla="*/ 2632 h 2632"/>
                  <a:gd name="T8" fmla="*/ 1254 w 1254"/>
                  <a:gd name="T9" fmla="*/ 7 h 2632"/>
                  <a:gd name="T10" fmla="*/ 1236 w 1254"/>
                  <a:gd name="T11" fmla="*/ 0 h 2632"/>
                  <a:gd name="T12" fmla="*/ 1236 w 1254"/>
                  <a:gd name="T13" fmla="*/ 0 h 2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54" h="2632">
                    <a:moveTo>
                      <a:pt x="1236" y="0"/>
                    </a:moveTo>
                    <a:lnTo>
                      <a:pt x="1212" y="0"/>
                    </a:lnTo>
                    <a:lnTo>
                      <a:pt x="0" y="2542"/>
                    </a:lnTo>
                    <a:lnTo>
                      <a:pt x="0" y="2632"/>
                    </a:lnTo>
                    <a:lnTo>
                      <a:pt x="1254" y="7"/>
                    </a:lnTo>
                    <a:lnTo>
                      <a:pt x="1236" y="0"/>
                    </a:lnTo>
                    <a:lnTo>
                      <a:pt x="123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2" name="Freeform 60"/>
              <p:cNvSpPr>
                <a:spLocks/>
              </p:cNvSpPr>
              <p:nvPr userDrawn="1"/>
            </p:nvSpPr>
            <p:spPr bwMode="hidden">
              <a:xfrm>
                <a:off x="0" y="1039"/>
                <a:ext cx="948" cy="1676"/>
              </a:xfrm>
              <a:custGeom>
                <a:avLst/>
                <a:gdLst>
                  <a:gd name="T0" fmla="*/ 930 w 948"/>
                  <a:gd name="T1" fmla="*/ 0 h 1676"/>
                  <a:gd name="T2" fmla="*/ 906 w 948"/>
                  <a:gd name="T3" fmla="*/ 0 h 1676"/>
                  <a:gd name="T4" fmla="*/ 0 w 948"/>
                  <a:gd name="T5" fmla="*/ 1593 h 1676"/>
                  <a:gd name="T6" fmla="*/ 0 w 948"/>
                  <a:gd name="T7" fmla="*/ 1676 h 1676"/>
                  <a:gd name="T8" fmla="*/ 948 w 948"/>
                  <a:gd name="T9" fmla="*/ 5 h 1676"/>
                  <a:gd name="T10" fmla="*/ 930 w 948"/>
                  <a:gd name="T11" fmla="*/ 0 h 1676"/>
                  <a:gd name="T12" fmla="*/ 930 w 948"/>
                  <a:gd name="T13" fmla="*/ 0 h 16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8" h="1676">
                    <a:moveTo>
                      <a:pt x="930" y="0"/>
                    </a:moveTo>
                    <a:lnTo>
                      <a:pt x="906" y="0"/>
                    </a:lnTo>
                    <a:lnTo>
                      <a:pt x="0" y="1593"/>
                    </a:lnTo>
                    <a:lnTo>
                      <a:pt x="0" y="1676"/>
                    </a:lnTo>
                    <a:lnTo>
                      <a:pt x="948" y="5"/>
                    </a:lnTo>
                    <a:lnTo>
                      <a:pt x="930" y="0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3" name="Freeform 61"/>
              <p:cNvSpPr>
                <a:spLocks/>
              </p:cNvSpPr>
              <p:nvPr userDrawn="1"/>
            </p:nvSpPr>
            <p:spPr bwMode="hidden">
              <a:xfrm>
                <a:off x="0" y="1039"/>
                <a:ext cx="629" cy="937"/>
              </a:xfrm>
              <a:custGeom>
                <a:avLst/>
                <a:gdLst>
                  <a:gd name="T0" fmla="*/ 606 w 629"/>
                  <a:gd name="T1" fmla="*/ 0 h 937"/>
                  <a:gd name="T2" fmla="*/ 582 w 629"/>
                  <a:gd name="T3" fmla="*/ 0 h 937"/>
                  <a:gd name="T4" fmla="*/ 0 w 629"/>
                  <a:gd name="T5" fmla="*/ 871 h 937"/>
                  <a:gd name="T6" fmla="*/ 0 w 629"/>
                  <a:gd name="T7" fmla="*/ 937 h 937"/>
                  <a:gd name="T8" fmla="*/ 629 w 629"/>
                  <a:gd name="T9" fmla="*/ 4 h 937"/>
                  <a:gd name="T10" fmla="*/ 606 w 629"/>
                  <a:gd name="T11" fmla="*/ 0 h 937"/>
                  <a:gd name="T12" fmla="*/ 606 w 629"/>
                  <a:gd name="T13" fmla="*/ 0 h 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29" h="937">
                    <a:moveTo>
                      <a:pt x="606" y="0"/>
                    </a:moveTo>
                    <a:lnTo>
                      <a:pt x="582" y="0"/>
                    </a:lnTo>
                    <a:lnTo>
                      <a:pt x="0" y="871"/>
                    </a:lnTo>
                    <a:lnTo>
                      <a:pt x="0" y="937"/>
                    </a:lnTo>
                    <a:lnTo>
                      <a:pt x="629" y="4"/>
                    </a:lnTo>
                    <a:lnTo>
                      <a:pt x="606" y="0"/>
                    </a:lnTo>
                    <a:lnTo>
                      <a:pt x="60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4" name="Freeform 62"/>
              <p:cNvSpPr>
                <a:spLocks/>
              </p:cNvSpPr>
              <p:nvPr userDrawn="1"/>
            </p:nvSpPr>
            <p:spPr bwMode="hidden">
              <a:xfrm>
                <a:off x="0" y="1039"/>
                <a:ext cx="305" cy="427"/>
              </a:xfrm>
              <a:custGeom>
                <a:avLst/>
                <a:gdLst>
                  <a:gd name="T0" fmla="*/ 282 w 305"/>
                  <a:gd name="T1" fmla="*/ 0 h 427"/>
                  <a:gd name="T2" fmla="*/ 252 w 305"/>
                  <a:gd name="T3" fmla="*/ 0 h 427"/>
                  <a:gd name="T4" fmla="*/ 0 w 305"/>
                  <a:gd name="T5" fmla="*/ 361 h 427"/>
                  <a:gd name="T6" fmla="*/ 0 w 305"/>
                  <a:gd name="T7" fmla="*/ 427 h 427"/>
                  <a:gd name="T8" fmla="*/ 305 w 305"/>
                  <a:gd name="T9" fmla="*/ 5 h 427"/>
                  <a:gd name="T10" fmla="*/ 282 w 305"/>
                  <a:gd name="T11" fmla="*/ 0 h 427"/>
                  <a:gd name="T12" fmla="*/ 282 w 305"/>
                  <a:gd name="T13" fmla="*/ 0 h 4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5" h="427">
                    <a:moveTo>
                      <a:pt x="282" y="0"/>
                    </a:moveTo>
                    <a:lnTo>
                      <a:pt x="252" y="0"/>
                    </a:lnTo>
                    <a:lnTo>
                      <a:pt x="0" y="361"/>
                    </a:lnTo>
                    <a:lnTo>
                      <a:pt x="0" y="427"/>
                    </a:lnTo>
                    <a:lnTo>
                      <a:pt x="305" y="5"/>
                    </a:lnTo>
                    <a:lnTo>
                      <a:pt x="282" y="0"/>
                    </a:lnTo>
                    <a:lnTo>
                      <a:pt x="28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accent2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5" name="Freeform 63"/>
              <p:cNvSpPr>
                <a:spLocks/>
              </p:cNvSpPr>
              <p:nvPr userDrawn="1"/>
            </p:nvSpPr>
            <p:spPr bwMode="hidden">
              <a:xfrm>
                <a:off x="4481" y="1039"/>
                <a:ext cx="1277" cy="2686"/>
              </a:xfrm>
              <a:custGeom>
                <a:avLst/>
                <a:gdLst>
                  <a:gd name="T0" fmla="*/ 41 w 1277"/>
                  <a:gd name="T1" fmla="*/ 0 h 2686"/>
                  <a:gd name="T2" fmla="*/ 17 w 1277"/>
                  <a:gd name="T3" fmla="*/ 0 h 2686"/>
                  <a:gd name="T4" fmla="*/ 0 w 1277"/>
                  <a:gd name="T5" fmla="*/ 4 h 2686"/>
                  <a:gd name="T6" fmla="*/ 1277 w 1277"/>
                  <a:gd name="T7" fmla="*/ 2686 h 2686"/>
                  <a:gd name="T8" fmla="*/ 1277 w 1277"/>
                  <a:gd name="T9" fmla="*/ 2596 h 2686"/>
                  <a:gd name="T10" fmla="*/ 41 w 1277"/>
                  <a:gd name="T11" fmla="*/ 0 h 2686"/>
                  <a:gd name="T12" fmla="*/ 41 w 1277"/>
                  <a:gd name="T13" fmla="*/ 0 h 26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77" h="2686">
                    <a:moveTo>
                      <a:pt x="41" y="0"/>
                    </a:moveTo>
                    <a:lnTo>
                      <a:pt x="17" y="0"/>
                    </a:lnTo>
                    <a:lnTo>
                      <a:pt x="0" y="4"/>
                    </a:lnTo>
                    <a:lnTo>
                      <a:pt x="1277" y="2686"/>
                    </a:lnTo>
                    <a:lnTo>
                      <a:pt x="1277" y="2596"/>
                    </a:lnTo>
                    <a:lnTo>
                      <a:pt x="41" y="0"/>
                    </a:lnTo>
                    <a:lnTo>
                      <a:pt x="4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>
                      <a:gamma/>
                      <a:shade val="69804"/>
                      <a:invGamma/>
                    </a:schemeClr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6" name="Freeform 64"/>
              <p:cNvSpPr>
                <a:spLocks/>
              </p:cNvSpPr>
              <p:nvPr userDrawn="1"/>
            </p:nvSpPr>
            <p:spPr bwMode="hidden">
              <a:xfrm>
                <a:off x="4770" y="1039"/>
                <a:ext cx="988" cy="1730"/>
              </a:xfrm>
              <a:custGeom>
                <a:avLst/>
                <a:gdLst>
                  <a:gd name="T0" fmla="*/ 16 w 988"/>
                  <a:gd name="T1" fmla="*/ 0 h 1730"/>
                  <a:gd name="T2" fmla="*/ 0 w 988"/>
                  <a:gd name="T3" fmla="*/ 7 h 1730"/>
                  <a:gd name="T4" fmla="*/ 988 w 988"/>
                  <a:gd name="T5" fmla="*/ 1730 h 1730"/>
                  <a:gd name="T6" fmla="*/ 988 w 988"/>
                  <a:gd name="T7" fmla="*/ 1653 h 1730"/>
                  <a:gd name="T8" fmla="*/ 40 w 988"/>
                  <a:gd name="T9" fmla="*/ 0 h 1730"/>
                  <a:gd name="T10" fmla="*/ 16 w 988"/>
                  <a:gd name="T11" fmla="*/ 0 h 1730"/>
                  <a:gd name="T12" fmla="*/ 16 w 988"/>
                  <a:gd name="T13" fmla="*/ 0 h 17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8" h="1730">
                    <a:moveTo>
                      <a:pt x="16" y="0"/>
                    </a:moveTo>
                    <a:lnTo>
                      <a:pt x="0" y="7"/>
                    </a:lnTo>
                    <a:lnTo>
                      <a:pt x="988" y="1730"/>
                    </a:lnTo>
                    <a:lnTo>
                      <a:pt x="988" y="1653"/>
                    </a:lnTo>
                    <a:lnTo>
                      <a:pt x="40" y="0"/>
                    </a:lnTo>
                    <a:lnTo>
                      <a:pt x="16" y="0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7" name="Freeform 65"/>
              <p:cNvSpPr>
                <a:spLocks/>
              </p:cNvSpPr>
              <p:nvPr userDrawn="1"/>
            </p:nvSpPr>
            <p:spPr bwMode="hidden">
              <a:xfrm>
                <a:off x="5088" y="1039"/>
                <a:ext cx="670" cy="997"/>
              </a:xfrm>
              <a:custGeom>
                <a:avLst/>
                <a:gdLst>
                  <a:gd name="T0" fmla="*/ 22 w 670"/>
                  <a:gd name="T1" fmla="*/ 0 h 997"/>
                  <a:gd name="T2" fmla="*/ 0 w 670"/>
                  <a:gd name="T3" fmla="*/ 4 h 997"/>
                  <a:gd name="T4" fmla="*/ 670 w 670"/>
                  <a:gd name="T5" fmla="*/ 997 h 997"/>
                  <a:gd name="T6" fmla="*/ 670 w 670"/>
                  <a:gd name="T7" fmla="*/ 925 h 997"/>
                  <a:gd name="T8" fmla="*/ 46 w 670"/>
                  <a:gd name="T9" fmla="*/ 0 h 997"/>
                  <a:gd name="T10" fmla="*/ 22 w 670"/>
                  <a:gd name="T11" fmla="*/ 0 h 997"/>
                  <a:gd name="T12" fmla="*/ 22 w 670"/>
                  <a:gd name="T13" fmla="*/ 0 h 9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70" h="997">
                    <a:moveTo>
                      <a:pt x="22" y="0"/>
                    </a:moveTo>
                    <a:lnTo>
                      <a:pt x="0" y="4"/>
                    </a:lnTo>
                    <a:lnTo>
                      <a:pt x="670" y="997"/>
                    </a:lnTo>
                    <a:lnTo>
                      <a:pt x="670" y="92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  <p:sp>
            <p:nvSpPr>
              <p:cNvPr id="44098" name="Freeform 66"/>
              <p:cNvSpPr>
                <a:spLocks/>
              </p:cNvSpPr>
              <p:nvPr userDrawn="1"/>
            </p:nvSpPr>
            <p:spPr bwMode="hidden">
              <a:xfrm>
                <a:off x="5412" y="1039"/>
                <a:ext cx="346" cy="487"/>
              </a:xfrm>
              <a:custGeom>
                <a:avLst/>
                <a:gdLst>
                  <a:gd name="T0" fmla="*/ 22 w 346"/>
                  <a:gd name="T1" fmla="*/ 0 h 487"/>
                  <a:gd name="T2" fmla="*/ 0 w 346"/>
                  <a:gd name="T3" fmla="*/ 7 h 487"/>
                  <a:gd name="T4" fmla="*/ 346 w 346"/>
                  <a:gd name="T5" fmla="*/ 487 h 487"/>
                  <a:gd name="T6" fmla="*/ 346 w 346"/>
                  <a:gd name="T7" fmla="*/ 415 h 487"/>
                  <a:gd name="T8" fmla="*/ 46 w 346"/>
                  <a:gd name="T9" fmla="*/ 0 h 487"/>
                  <a:gd name="T10" fmla="*/ 22 w 346"/>
                  <a:gd name="T11" fmla="*/ 0 h 487"/>
                  <a:gd name="T12" fmla="*/ 22 w 346"/>
                  <a:gd name="T13" fmla="*/ 0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6" h="487">
                    <a:moveTo>
                      <a:pt x="22" y="0"/>
                    </a:moveTo>
                    <a:lnTo>
                      <a:pt x="0" y="7"/>
                    </a:lnTo>
                    <a:lnTo>
                      <a:pt x="346" y="487"/>
                    </a:lnTo>
                    <a:lnTo>
                      <a:pt x="346" y="415"/>
                    </a:lnTo>
                    <a:lnTo>
                      <a:pt x="46" y="0"/>
                    </a:lnTo>
                    <a:lnTo>
                      <a:pt x="22" y="0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ru-RU" sz="1800"/>
              </a:p>
            </p:txBody>
          </p:sp>
        </p:grpSp>
      </p:grpSp>
      <p:sp>
        <p:nvSpPr>
          <p:cNvPr id="44099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607485" y="273050"/>
            <a:ext cx="10968567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4100" name="Rectangle 6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7485" y="6242051"/>
            <a:ext cx="2840567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44101" name="Rectangle 6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2051"/>
            <a:ext cx="3860800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44102" name="Rectangle 7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242051"/>
            <a:ext cx="2840567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FEF6806-9CF0-487B-9624-342D2E0CF5F1}" type="slidenum">
              <a:rPr lang="ru-RU" altLang="ru-RU"/>
              <a:pPr/>
              <a:t>‹#›</a:t>
            </a:fld>
            <a:endParaRPr lang="ru-RU" altLang="ru-RU"/>
          </a:p>
        </p:txBody>
      </p:sp>
      <p:sp>
        <p:nvSpPr>
          <p:cNvPr id="44103" name="Rectangle 7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7485" y="1598613"/>
            <a:ext cx="10968567" cy="4497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28100179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anose="05000000000000000000" pitchFamily="2" charset="2"/>
        <a:buChar char="§"/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anose="05000000000000000000" pitchFamily="2" charset="2"/>
        <a:buChar char="§"/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115000"/>
        <a:buFont typeface="Wingdings" panose="05000000000000000000" pitchFamily="2" charset="2"/>
        <a:buChar char="§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ltGray">
          <a:xfrm>
            <a:off x="556684" y="1098551"/>
            <a:ext cx="584200" cy="474663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3" name="Rectangle 3"/>
          <p:cNvSpPr>
            <a:spLocks noChangeArrowheads="1"/>
          </p:cNvSpPr>
          <p:nvPr/>
        </p:nvSpPr>
        <p:spPr bwMode="ltGray">
          <a:xfrm>
            <a:off x="1066801" y="1098551"/>
            <a:ext cx="438151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4" name="Rectangle 4"/>
          <p:cNvSpPr>
            <a:spLocks noChangeArrowheads="1"/>
          </p:cNvSpPr>
          <p:nvPr/>
        </p:nvSpPr>
        <p:spPr bwMode="ltGray">
          <a:xfrm>
            <a:off x="721785" y="1520826"/>
            <a:ext cx="563033" cy="474663"/>
          </a:xfrm>
          <a:prstGeom prst="rect">
            <a:avLst/>
          </a:prstGeom>
          <a:solidFill>
            <a:schemeClr val="fol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5" name="Rectangle 5"/>
          <p:cNvSpPr>
            <a:spLocks noChangeArrowheads="1"/>
          </p:cNvSpPr>
          <p:nvPr/>
        </p:nvSpPr>
        <p:spPr bwMode="ltGray">
          <a:xfrm>
            <a:off x="1214967" y="1520826"/>
            <a:ext cx="491067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6" name="Rectangle 6"/>
          <p:cNvSpPr>
            <a:spLocks noChangeArrowheads="1"/>
          </p:cNvSpPr>
          <p:nvPr/>
        </p:nvSpPr>
        <p:spPr bwMode="ltGray">
          <a:xfrm>
            <a:off x="169333" y="1447801"/>
            <a:ext cx="747184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7" name="Rectangle 7"/>
          <p:cNvSpPr>
            <a:spLocks noChangeArrowheads="1"/>
          </p:cNvSpPr>
          <p:nvPr/>
        </p:nvSpPr>
        <p:spPr bwMode="gray">
          <a:xfrm>
            <a:off x="1016000" y="990601"/>
            <a:ext cx="42333" cy="1052513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8" name="Rectangle 8"/>
          <p:cNvSpPr>
            <a:spLocks noChangeArrowheads="1"/>
          </p:cNvSpPr>
          <p:nvPr/>
        </p:nvSpPr>
        <p:spPr bwMode="gray">
          <a:xfrm>
            <a:off x="590551" y="1781175"/>
            <a:ext cx="10968567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1" lang="ru-RU" altLang="ru-RU" sz="2400">
              <a:latin typeface="Tahoma" panose="020B0604030504040204" pitchFamily="34" charset="0"/>
            </a:endParaRPr>
          </a:p>
        </p:txBody>
      </p:sp>
      <p:sp>
        <p:nvSpPr>
          <p:cNvPr id="61449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534585" y="214314"/>
            <a:ext cx="10390716" cy="1462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576917" y="2017713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145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549400" y="6243638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6145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876800" y="6243638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ru-RU" altLang="ru-RU"/>
          </a:p>
        </p:txBody>
      </p:sp>
      <p:sp>
        <p:nvSpPr>
          <p:cNvPr id="6145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389533" y="6243638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B209A943-83AB-491E-9843-58ACF2DB3E9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61296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anose="020B060403050404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anose="05000000000000000000" pitchFamily="2" charset="2"/>
        <a:buChar char="n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anose="05000000000000000000" pitchFamily="2" charset="2"/>
        <a:buChar char="n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anose="05000000000000000000" pitchFamily="2" charset="2"/>
        <a:buChar char="n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90140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ransition spd="med">
    <p:comb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chemeClr val="bg1">
                <a:gamma/>
                <a:shade val="57647"/>
                <a:invGamma/>
              </a:schemeClr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0" y="1"/>
            <a:ext cx="12192000" cy="6856413"/>
            <a:chOff x="0" y="0"/>
            <a:chExt cx="5760" cy="4319"/>
          </a:xfrm>
        </p:grpSpPr>
        <p:sp>
          <p:nvSpPr>
            <p:cNvPr id="22531" name="Freeform 3"/>
            <p:cNvSpPr>
              <a:spLocks/>
            </p:cNvSpPr>
            <p:nvPr/>
          </p:nvSpPr>
          <p:spPr bwMode="hidden">
            <a:xfrm>
              <a:off x="0" y="12"/>
              <a:ext cx="5758" cy="3273"/>
            </a:xfrm>
            <a:custGeom>
              <a:avLst/>
              <a:gdLst>
                <a:gd name="T0" fmla="*/ 3193 w 5740"/>
                <a:gd name="T1" fmla="*/ 1816 h 3273"/>
                <a:gd name="T2" fmla="*/ 0 w 5740"/>
                <a:gd name="T3" fmla="*/ 0 h 3273"/>
                <a:gd name="T4" fmla="*/ 0 w 5740"/>
                <a:gd name="T5" fmla="*/ 522 h 3273"/>
                <a:gd name="T6" fmla="*/ 3037 w 5740"/>
                <a:gd name="T7" fmla="*/ 1978 h 3273"/>
                <a:gd name="T8" fmla="*/ 5740 w 5740"/>
                <a:gd name="T9" fmla="*/ 3273 h 3273"/>
                <a:gd name="T10" fmla="*/ 5740 w 5740"/>
                <a:gd name="T11" fmla="*/ 3267 h 3273"/>
                <a:gd name="T12" fmla="*/ 3193 w 5740"/>
                <a:gd name="T13" fmla="*/ 1816 h 3273"/>
                <a:gd name="T14" fmla="*/ 3193 w 5740"/>
                <a:gd name="T15" fmla="*/ 1816 h 3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40" h="3273">
                  <a:moveTo>
                    <a:pt x="3193" y="1816"/>
                  </a:moveTo>
                  <a:lnTo>
                    <a:pt x="0" y="0"/>
                  </a:lnTo>
                  <a:lnTo>
                    <a:pt x="0" y="522"/>
                  </a:lnTo>
                  <a:lnTo>
                    <a:pt x="3037" y="1978"/>
                  </a:lnTo>
                  <a:lnTo>
                    <a:pt x="5740" y="3273"/>
                  </a:lnTo>
                  <a:lnTo>
                    <a:pt x="5740" y="3267"/>
                  </a:lnTo>
                  <a:lnTo>
                    <a:pt x="3193" y="1816"/>
                  </a:lnTo>
                  <a:lnTo>
                    <a:pt x="3193" y="181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3529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32" name="Freeform 4"/>
            <p:cNvSpPr>
              <a:spLocks/>
            </p:cNvSpPr>
            <p:nvPr/>
          </p:nvSpPr>
          <p:spPr bwMode="hidden">
            <a:xfrm>
              <a:off x="149" y="0"/>
              <a:ext cx="5609" cy="3243"/>
            </a:xfrm>
            <a:custGeom>
              <a:avLst/>
              <a:gdLst>
                <a:gd name="T0" fmla="*/ 3163 w 5591"/>
                <a:gd name="T1" fmla="*/ 1714 h 3243"/>
                <a:gd name="T2" fmla="*/ 431 w 5591"/>
                <a:gd name="T3" fmla="*/ 0 h 3243"/>
                <a:gd name="T4" fmla="*/ 0 w 5591"/>
                <a:gd name="T5" fmla="*/ 0 h 3243"/>
                <a:gd name="T6" fmla="*/ 3086 w 5591"/>
                <a:gd name="T7" fmla="*/ 1786 h 3243"/>
                <a:gd name="T8" fmla="*/ 5591 w 5591"/>
                <a:gd name="T9" fmla="*/ 3243 h 3243"/>
                <a:gd name="T10" fmla="*/ 5591 w 5591"/>
                <a:gd name="T11" fmla="*/ 3237 h 3243"/>
                <a:gd name="T12" fmla="*/ 3163 w 5591"/>
                <a:gd name="T13" fmla="*/ 1714 h 3243"/>
                <a:gd name="T14" fmla="*/ 3163 w 5591"/>
                <a:gd name="T15" fmla="*/ 1714 h 3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591" h="3243">
                  <a:moveTo>
                    <a:pt x="3163" y="1714"/>
                  </a:moveTo>
                  <a:lnTo>
                    <a:pt x="431" y="0"/>
                  </a:lnTo>
                  <a:lnTo>
                    <a:pt x="0" y="0"/>
                  </a:lnTo>
                  <a:lnTo>
                    <a:pt x="3086" y="1786"/>
                  </a:lnTo>
                  <a:lnTo>
                    <a:pt x="5591" y="3243"/>
                  </a:lnTo>
                  <a:lnTo>
                    <a:pt x="5591" y="3237"/>
                  </a:lnTo>
                  <a:lnTo>
                    <a:pt x="3163" y="1714"/>
                  </a:lnTo>
                  <a:lnTo>
                    <a:pt x="3163" y="1714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33" name="Freeform 5"/>
            <p:cNvSpPr>
              <a:spLocks/>
            </p:cNvSpPr>
            <p:nvPr/>
          </p:nvSpPr>
          <p:spPr bwMode="hidden">
            <a:xfrm>
              <a:off x="0" y="3433"/>
              <a:ext cx="4038" cy="191"/>
            </a:xfrm>
            <a:custGeom>
              <a:avLst/>
              <a:gdLst>
                <a:gd name="T0" fmla="*/ 0 w 4042"/>
                <a:gd name="T1" fmla="*/ 156 h 192"/>
                <a:gd name="T2" fmla="*/ 4042 w 4042"/>
                <a:gd name="T3" fmla="*/ 192 h 192"/>
                <a:gd name="T4" fmla="*/ 4042 w 4042"/>
                <a:gd name="T5" fmla="*/ 144 h 192"/>
                <a:gd name="T6" fmla="*/ 0 w 4042"/>
                <a:gd name="T7" fmla="*/ 0 h 192"/>
                <a:gd name="T8" fmla="*/ 0 w 4042"/>
                <a:gd name="T9" fmla="*/ 156 h 192"/>
                <a:gd name="T10" fmla="*/ 0 w 4042"/>
                <a:gd name="T11" fmla="*/ 15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42" h="192">
                  <a:moveTo>
                    <a:pt x="0" y="156"/>
                  </a:moveTo>
                  <a:lnTo>
                    <a:pt x="4042" y="192"/>
                  </a:lnTo>
                  <a:lnTo>
                    <a:pt x="4042" y="144"/>
                  </a:lnTo>
                  <a:lnTo>
                    <a:pt x="0" y="0"/>
                  </a:lnTo>
                  <a:lnTo>
                    <a:pt x="0" y="156"/>
                  </a:lnTo>
                  <a:lnTo>
                    <a:pt x="0" y="15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568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59" name="Freeform 6"/>
            <p:cNvSpPr>
              <a:spLocks/>
            </p:cNvSpPr>
            <p:nvPr/>
          </p:nvSpPr>
          <p:spPr bwMode="hidden">
            <a:xfrm>
              <a:off x="4038" y="3577"/>
              <a:ext cx="1720" cy="65"/>
            </a:xfrm>
            <a:custGeom>
              <a:avLst/>
              <a:gdLst>
                <a:gd name="T0" fmla="*/ 1718 w 1722"/>
                <a:gd name="T1" fmla="*/ 64 h 66"/>
                <a:gd name="T2" fmla="*/ 1718 w 1722"/>
                <a:gd name="T3" fmla="*/ 58 h 66"/>
                <a:gd name="T4" fmla="*/ 0 w 1722"/>
                <a:gd name="T5" fmla="*/ 0 h 66"/>
                <a:gd name="T6" fmla="*/ 0 w 1722"/>
                <a:gd name="T7" fmla="*/ 46 h 66"/>
                <a:gd name="T8" fmla="*/ 1718 w 1722"/>
                <a:gd name="T9" fmla="*/ 64 h 66"/>
                <a:gd name="T10" fmla="*/ 1718 w 1722"/>
                <a:gd name="T11" fmla="*/ 64 h 6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722" h="66">
                  <a:moveTo>
                    <a:pt x="1722" y="66"/>
                  </a:moveTo>
                  <a:lnTo>
                    <a:pt x="1722" y="60"/>
                  </a:lnTo>
                  <a:lnTo>
                    <a:pt x="0" y="0"/>
                  </a:lnTo>
                  <a:lnTo>
                    <a:pt x="0" y="48"/>
                  </a:lnTo>
                  <a:lnTo>
                    <a:pt x="172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35" name="Freeform 7"/>
            <p:cNvSpPr>
              <a:spLocks/>
            </p:cNvSpPr>
            <p:nvPr/>
          </p:nvSpPr>
          <p:spPr bwMode="hidden">
            <a:xfrm>
              <a:off x="0" y="3726"/>
              <a:ext cx="4784" cy="329"/>
            </a:xfrm>
            <a:custGeom>
              <a:avLst/>
              <a:gdLst>
                <a:gd name="T0" fmla="*/ 0 w 4789"/>
                <a:gd name="T1" fmla="*/ 329 h 329"/>
                <a:gd name="T2" fmla="*/ 4789 w 4789"/>
                <a:gd name="T3" fmla="*/ 77 h 329"/>
                <a:gd name="T4" fmla="*/ 4789 w 4789"/>
                <a:gd name="T5" fmla="*/ 0 h 329"/>
                <a:gd name="T6" fmla="*/ 0 w 4789"/>
                <a:gd name="T7" fmla="*/ 107 h 329"/>
                <a:gd name="T8" fmla="*/ 0 w 4789"/>
                <a:gd name="T9" fmla="*/ 329 h 329"/>
                <a:gd name="T10" fmla="*/ 0 w 4789"/>
                <a:gd name="T11" fmla="*/ 329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89" h="329">
                  <a:moveTo>
                    <a:pt x="0" y="329"/>
                  </a:moveTo>
                  <a:lnTo>
                    <a:pt x="4789" y="77"/>
                  </a:lnTo>
                  <a:lnTo>
                    <a:pt x="4789" y="0"/>
                  </a:lnTo>
                  <a:lnTo>
                    <a:pt x="0" y="107"/>
                  </a:lnTo>
                  <a:lnTo>
                    <a:pt x="0" y="329"/>
                  </a:lnTo>
                  <a:lnTo>
                    <a:pt x="0" y="329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1961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61" name="Freeform 8"/>
            <p:cNvSpPr>
              <a:spLocks/>
            </p:cNvSpPr>
            <p:nvPr/>
          </p:nvSpPr>
          <p:spPr bwMode="hidden">
            <a:xfrm>
              <a:off x="4784" y="3702"/>
              <a:ext cx="974" cy="101"/>
            </a:xfrm>
            <a:custGeom>
              <a:avLst/>
              <a:gdLst>
                <a:gd name="T0" fmla="*/ 973 w 975"/>
                <a:gd name="T1" fmla="*/ 48 h 101"/>
                <a:gd name="T2" fmla="*/ 973 w 975"/>
                <a:gd name="T3" fmla="*/ 0 h 101"/>
                <a:gd name="T4" fmla="*/ 0 w 975"/>
                <a:gd name="T5" fmla="*/ 24 h 101"/>
                <a:gd name="T6" fmla="*/ 0 w 975"/>
                <a:gd name="T7" fmla="*/ 101 h 101"/>
                <a:gd name="T8" fmla="*/ 973 w 975"/>
                <a:gd name="T9" fmla="*/ 48 h 101"/>
                <a:gd name="T10" fmla="*/ 973 w 975"/>
                <a:gd name="T11" fmla="*/ 48 h 10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975" h="101">
                  <a:moveTo>
                    <a:pt x="975" y="48"/>
                  </a:moveTo>
                  <a:lnTo>
                    <a:pt x="975" y="0"/>
                  </a:lnTo>
                  <a:lnTo>
                    <a:pt x="0" y="24"/>
                  </a:lnTo>
                  <a:lnTo>
                    <a:pt x="0" y="101"/>
                  </a:lnTo>
                  <a:lnTo>
                    <a:pt x="975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062" name="Freeform 9"/>
            <p:cNvSpPr>
              <a:spLocks/>
            </p:cNvSpPr>
            <p:nvPr/>
          </p:nvSpPr>
          <p:spPr bwMode="hidden">
            <a:xfrm>
              <a:off x="3619" y="3815"/>
              <a:ext cx="2139" cy="198"/>
            </a:xfrm>
            <a:custGeom>
              <a:avLst/>
              <a:gdLst>
                <a:gd name="T0" fmla="*/ 2137 w 2141"/>
                <a:gd name="T1" fmla="*/ 0 h 198"/>
                <a:gd name="T2" fmla="*/ 0 w 2141"/>
                <a:gd name="T3" fmla="*/ 156 h 198"/>
                <a:gd name="T4" fmla="*/ 0 w 2141"/>
                <a:gd name="T5" fmla="*/ 198 h 198"/>
                <a:gd name="T6" fmla="*/ 2137 w 2141"/>
                <a:gd name="T7" fmla="*/ 0 h 198"/>
                <a:gd name="T8" fmla="*/ 2137 w 2141"/>
                <a:gd name="T9" fmla="*/ 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41" h="198">
                  <a:moveTo>
                    <a:pt x="2141" y="0"/>
                  </a:moveTo>
                  <a:lnTo>
                    <a:pt x="0" y="156"/>
                  </a:lnTo>
                  <a:lnTo>
                    <a:pt x="0" y="198"/>
                  </a:lnTo>
                  <a:lnTo>
                    <a:pt x="214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38" name="Freeform 10"/>
            <p:cNvSpPr>
              <a:spLocks/>
            </p:cNvSpPr>
            <p:nvPr/>
          </p:nvSpPr>
          <p:spPr bwMode="hidden">
            <a:xfrm>
              <a:off x="0" y="3971"/>
              <a:ext cx="3619" cy="348"/>
            </a:xfrm>
            <a:custGeom>
              <a:avLst/>
              <a:gdLst>
                <a:gd name="T0" fmla="*/ 0 w 3623"/>
                <a:gd name="T1" fmla="*/ 348 h 348"/>
                <a:gd name="T2" fmla="*/ 311 w 3623"/>
                <a:gd name="T3" fmla="*/ 348 h 348"/>
                <a:gd name="T4" fmla="*/ 3623 w 3623"/>
                <a:gd name="T5" fmla="*/ 42 h 348"/>
                <a:gd name="T6" fmla="*/ 3623 w 3623"/>
                <a:gd name="T7" fmla="*/ 0 h 348"/>
                <a:gd name="T8" fmla="*/ 0 w 3623"/>
                <a:gd name="T9" fmla="*/ 264 h 348"/>
                <a:gd name="T10" fmla="*/ 0 w 3623"/>
                <a:gd name="T11" fmla="*/ 348 h 348"/>
                <a:gd name="T12" fmla="*/ 0 w 3623"/>
                <a:gd name="T13" fmla="*/ 34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23" h="348">
                  <a:moveTo>
                    <a:pt x="0" y="348"/>
                  </a:moveTo>
                  <a:lnTo>
                    <a:pt x="311" y="348"/>
                  </a:lnTo>
                  <a:lnTo>
                    <a:pt x="3623" y="42"/>
                  </a:lnTo>
                  <a:lnTo>
                    <a:pt x="3623" y="0"/>
                  </a:lnTo>
                  <a:lnTo>
                    <a:pt x="0" y="264"/>
                  </a:lnTo>
                  <a:lnTo>
                    <a:pt x="0" y="348"/>
                  </a:lnTo>
                  <a:lnTo>
                    <a:pt x="0" y="3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64" name="Freeform 11"/>
            <p:cNvSpPr>
              <a:spLocks/>
            </p:cNvSpPr>
            <p:nvPr/>
          </p:nvSpPr>
          <p:spPr bwMode="hidden">
            <a:xfrm>
              <a:off x="2097" y="4043"/>
              <a:ext cx="2514" cy="276"/>
            </a:xfrm>
            <a:custGeom>
              <a:avLst/>
              <a:gdLst>
                <a:gd name="T0" fmla="*/ 2176 w 2517"/>
                <a:gd name="T1" fmla="*/ 276 h 276"/>
                <a:gd name="T2" fmla="*/ 2511 w 2517"/>
                <a:gd name="T3" fmla="*/ 204 h 276"/>
                <a:gd name="T4" fmla="*/ 2254 w 2517"/>
                <a:gd name="T5" fmla="*/ 0 h 276"/>
                <a:gd name="T6" fmla="*/ 0 w 2517"/>
                <a:gd name="T7" fmla="*/ 276 h 276"/>
                <a:gd name="T8" fmla="*/ 2176 w 2517"/>
                <a:gd name="T9" fmla="*/ 276 h 276"/>
                <a:gd name="T10" fmla="*/ 2176 w 2517"/>
                <a:gd name="T11" fmla="*/ 276 h 27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7" h="276">
                  <a:moveTo>
                    <a:pt x="2182" y="276"/>
                  </a:moveTo>
                  <a:lnTo>
                    <a:pt x="2517" y="204"/>
                  </a:lnTo>
                  <a:lnTo>
                    <a:pt x="2260" y="0"/>
                  </a:lnTo>
                  <a:lnTo>
                    <a:pt x="0" y="276"/>
                  </a:lnTo>
                  <a:lnTo>
                    <a:pt x="2182" y="2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40" name="Freeform 12"/>
            <p:cNvSpPr>
              <a:spLocks/>
            </p:cNvSpPr>
            <p:nvPr/>
          </p:nvSpPr>
          <p:spPr bwMode="hidden">
            <a:xfrm>
              <a:off x="4354" y="3869"/>
              <a:ext cx="1404" cy="378"/>
            </a:xfrm>
            <a:custGeom>
              <a:avLst/>
              <a:gdLst>
                <a:gd name="T0" fmla="*/ 1405 w 1405"/>
                <a:gd name="T1" fmla="*/ 126 h 378"/>
                <a:gd name="T2" fmla="*/ 1405 w 1405"/>
                <a:gd name="T3" fmla="*/ 0 h 378"/>
                <a:gd name="T4" fmla="*/ 0 w 1405"/>
                <a:gd name="T5" fmla="*/ 174 h 378"/>
                <a:gd name="T6" fmla="*/ 257 w 1405"/>
                <a:gd name="T7" fmla="*/ 378 h 378"/>
                <a:gd name="T8" fmla="*/ 1405 w 1405"/>
                <a:gd name="T9" fmla="*/ 126 h 378"/>
                <a:gd name="T10" fmla="*/ 1405 w 1405"/>
                <a:gd name="T11" fmla="*/ 126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5" h="378">
                  <a:moveTo>
                    <a:pt x="1405" y="126"/>
                  </a:moveTo>
                  <a:lnTo>
                    <a:pt x="1405" y="0"/>
                  </a:lnTo>
                  <a:lnTo>
                    <a:pt x="0" y="174"/>
                  </a:lnTo>
                  <a:lnTo>
                    <a:pt x="257" y="378"/>
                  </a:lnTo>
                  <a:lnTo>
                    <a:pt x="1405" y="126"/>
                  </a:lnTo>
                  <a:lnTo>
                    <a:pt x="1405" y="12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6863"/>
                    <a:invGamma/>
                  </a:schemeClr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66" name="Freeform 13"/>
            <p:cNvSpPr>
              <a:spLocks/>
            </p:cNvSpPr>
            <p:nvPr/>
          </p:nvSpPr>
          <p:spPr bwMode="hidden">
            <a:xfrm>
              <a:off x="5030" y="3151"/>
              <a:ext cx="728" cy="240"/>
            </a:xfrm>
            <a:custGeom>
              <a:avLst/>
              <a:gdLst>
                <a:gd name="T0" fmla="*/ 727 w 729"/>
                <a:gd name="T1" fmla="*/ 240 h 240"/>
                <a:gd name="T2" fmla="*/ 0 w 729"/>
                <a:gd name="T3" fmla="*/ 0 h 240"/>
                <a:gd name="T4" fmla="*/ 0 w 729"/>
                <a:gd name="T5" fmla="*/ 6 h 240"/>
                <a:gd name="T6" fmla="*/ 727 w 729"/>
                <a:gd name="T7" fmla="*/ 240 h 240"/>
                <a:gd name="T8" fmla="*/ 727 w 729"/>
                <a:gd name="T9" fmla="*/ 240 h 2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29" h="240">
                  <a:moveTo>
                    <a:pt x="729" y="240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729" y="2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42" name="Freeform 14"/>
            <p:cNvSpPr>
              <a:spLocks/>
            </p:cNvSpPr>
            <p:nvPr/>
          </p:nvSpPr>
          <p:spPr bwMode="hidden">
            <a:xfrm>
              <a:off x="0" y="1486"/>
              <a:ext cx="5030" cy="1671"/>
            </a:xfrm>
            <a:custGeom>
              <a:avLst/>
              <a:gdLst>
                <a:gd name="T0" fmla="*/ 0 w 5035"/>
                <a:gd name="T1" fmla="*/ 72 h 1672"/>
                <a:gd name="T2" fmla="*/ 5035 w 5035"/>
                <a:gd name="T3" fmla="*/ 1672 h 1672"/>
                <a:gd name="T4" fmla="*/ 5035 w 5035"/>
                <a:gd name="T5" fmla="*/ 1666 h 1672"/>
                <a:gd name="T6" fmla="*/ 0 w 5035"/>
                <a:gd name="T7" fmla="*/ 0 h 1672"/>
                <a:gd name="T8" fmla="*/ 0 w 5035"/>
                <a:gd name="T9" fmla="*/ 72 h 1672"/>
                <a:gd name="T10" fmla="*/ 0 w 5035"/>
                <a:gd name="T11" fmla="*/ 72 h 1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1672">
                  <a:moveTo>
                    <a:pt x="0" y="72"/>
                  </a:moveTo>
                  <a:lnTo>
                    <a:pt x="5035" y="1672"/>
                  </a:lnTo>
                  <a:lnTo>
                    <a:pt x="5035" y="1666"/>
                  </a:lnTo>
                  <a:lnTo>
                    <a:pt x="0" y="0"/>
                  </a:lnTo>
                  <a:lnTo>
                    <a:pt x="0" y="72"/>
                  </a:lnTo>
                  <a:lnTo>
                    <a:pt x="0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451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68" name="Freeform 15"/>
            <p:cNvSpPr>
              <a:spLocks/>
            </p:cNvSpPr>
            <p:nvPr/>
          </p:nvSpPr>
          <p:spPr bwMode="hidden">
            <a:xfrm>
              <a:off x="5030" y="3049"/>
              <a:ext cx="728" cy="318"/>
            </a:xfrm>
            <a:custGeom>
              <a:avLst/>
              <a:gdLst>
                <a:gd name="T0" fmla="*/ 727 w 729"/>
                <a:gd name="T1" fmla="*/ 318 h 318"/>
                <a:gd name="T2" fmla="*/ 727 w 729"/>
                <a:gd name="T3" fmla="*/ 312 h 318"/>
                <a:gd name="T4" fmla="*/ 0 w 729"/>
                <a:gd name="T5" fmla="*/ 0 h 318"/>
                <a:gd name="T6" fmla="*/ 0 w 729"/>
                <a:gd name="T7" fmla="*/ 54 h 318"/>
                <a:gd name="T8" fmla="*/ 727 w 729"/>
                <a:gd name="T9" fmla="*/ 318 h 318"/>
                <a:gd name="T10" fmla="*/ 727 w 729"/>
                <a:gd name="T11" fmla="*/ 318 h 31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29" h="318">
                  <a:moveTo>
                    <a:pt x="729" y="318"/>
                  </a:moveTo>
                  <a:lnTo>
                    <a:pt x="729" y="312"/>
                  </a:lnTo>
                  <a:lnTo>
                    <a:pt x="0" y="0"/>
                  </a:lnTo>
                  <a:lnTo>
                    <a:pt x="0" y="54"/>
                  </a:lnTo>
                  <a:lnTo>
                    <a:pt x="729" y="3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44" name="Freeform 16"/>
            <p:cNvSpPr>
              <a:spLocks/>
            </p:cNvSpPr>
            <p:nvPr/>
          </p:nvSpPr>
          <p:spPr bwMode="hidden">
            <a:xfrm>
              <a:off x="0" y="916"/>
              <a:ext cx="5030" cy="2187"/>
            </a:xfrm>
            <a:custGeom>
              <a:avLst/>
              <a:gdLst>
                <a:gd name="T0" fmla="*/ 0 w 5035"/>
                <a:gd name="T1" fmla="*/ 396 h 2188"/>
                <a:gd name="T2" fmla="*/ 5035 w 5035"/>
                <a:gd name="T3" fmla="*/ 2188 h 2188"/>
                <a:gd name="T4" fmla="*/ 5035 w 5035"/>
                <a:gd name="T5" fmla="*/ 2134 h 2188"/>
                <a:gd name="T6" fmla="*/ 0 w 5035"/>
                <a:gd name="T7" fmla="*/ 0 h 2188"/>
                <a:gd name="T8" fmla="*/ 0 w 5035"/>
                <a:gd name="T9" fmla="*/ 396 h 2188"/>
                <a:gd name="T10" fmla="*/ 0 w 5035"/>
                <a:gd name="T11" fmla="*/ 396 h 2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35" h="2188">
                  <a:moveTo>
                    <a:pt x="0" y="396"/>
                  </a:moveTo>
                  <a:lnTo>
                    <a:pt x="5035" y="2188"/>
                  </a:lnTo>
                  <a:lnTo>
                    <a:pt x="5035" y="2134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0" y="396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45" name="Freeform 17"/>
            <p:cNvSpPr>
              <a:spLocks/>
            </p:cNvSpPr>
            <p:nvPr/>
          </p:nvSpPr>
          <p:spPr bwMode="hidden">
            <a:xfrm>
              <a:off x="2294" y="0"/>
              <a:ext cx="3159" cy="2725"/>
            </a:xfrm>
            <a:custGeom>
              <a:avLst/>
              <a:gdLst>
                <a:gd name="T0" fmla="*/ 0 w 3163"/>
                <a:gd name="T1" fmla="*/ 0 h 2727"/>
                <a:gd name="T2" fmla="*/ 3145 w 3163"/>
                <a:gd name="T3" fmla="*/ 2727 h 2727"/>
                <a:gd name="T4" fmla="*/ 3163 w 3163"/>
                <a:gd name="T5" fmla="*/ 2704 h 2727"/>
                <a:gd name="T6" fmla="*/ 102 w 3163"/>
                <a:gd name="T7" fmla="*/ 0 h 2727"/>
                <a:gd name="T8" fmla="*/ 0 w 3163"/>
                <a:gd name="T9" fmla="*/ 0 h 2727"/>
                <a:gd name="T10" fmla="*/ 0 w 3163"/>
                <a:gd name="T11" fmla="*/ 0 h 2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63" h="2727">
                  <a:moveTo>
                    <a:pt x="0" y="0"/>
                  </a:moveTo>
                  <a:lnTo>
                    <a:pt x="3145" y="2727"/>
                  </a:lnTo>
                  <a:lnTo>
                    <a:pt x="3163" y="2704"/>
                  </a:lnTo>
                  <a:lnTo>
                    <a:pt x="10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980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46" name="Freeform 18"/>
            <p:cNvSpPr>
              <a:spLocks/>
            </p:cNvSpPr>
            <p:nvPr/>
          </p:nvSpPr>
          <p:spPr bwMode="hidden">
            <a:xfrm>
              <a:off x="5435" y="2702"/>
              <a:ext cx="323" cy="299"/>
            </a:xfrm>
            <a:custGeom>
              <a:avLst/>
              <a:gdLst>
                <a:gd name="T0" fmla="*/ 323 w 323"/>
                <a:gd name="T1" fmla="*/ 299 h 299"/>
                <a:gd name="T2" fmla="*/ 323 w 323"/>
                <a:gd name="T3" fmla="*/ 263 h 299"/>
                <a:gd name="T4" fmla="*/ 18 w 323"/>
                <a:gd name="T5" fmla="*/ 0 h 299"/>
                <a:gd name="T6" fmla="*/ 0 w 323"/>
                <a:gd name="T7" fmla="*/ 23 h 299"/>
                <a:gd name="T8" fmla="*/ 323 w 323"/>
                <a:gd name="T9" fmla="*/ 299 h 299"/>
                <a:gd name="T10" fmla="*/ 323 w 323"/>
                <a:gd name="T11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3" h="299">
                  <a:moveTo>
                    <a:pt x="323" y="299"/>
                  </a:moveTo>
                  <a:lnTo>
                    <a:pt x="323" y="263"/>
                  </a:lnTo>
                  <a:lnTo>
                    <a:pt x="18" y="0"/>
                  </a:lnTo>
                  <a:lnTo>
                    <a:pt x="0" y="23"/>
                  </a:lnTo>
                  <a:lnTo>
                    <a:pt x="323" y="299"/>
                  </a:lnTo>
                  <a:lnTo>
                    <a:pt x="323" y="29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4118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72" name="Freeform 19"/>
            <p:cNvSpPr>
              <a:spLocks/>
            </p:cNvSpPr>
            <p:nvPr/>
          </p:nvSpPr>
          <p:spPr bwMode="hidden">
            <a:xfrm>
              <a:off x="5477" y="2588"/>
              <a:ext cx="281" cy="335"/>
            </a:xfrm>
            <a:custGeom>
              <a:avLst/>
              <a:gdLst>
                <a:gd name="T0" fmla="*/ 281 w 281"/>
                <a:gd name="T1" fmla="*/ 335 h 335"/>
                <a:gd name="T2" fmla="*/ 281 w 281"/>
                <a:gd name="T3" fmla="*/ 173 h 335"/>
                <a:gd name="T4" fmla="*/ 96 w 281"/>
                <a:gd name="T5" fmla="*/ 0 h 335"/>
                <a:gd name="T6" fmla="*/ 0 w 281"/>
                <a:gd name="T7" fmla="*/ 90 h 335"/>
                <a:gd name="T8" fmla="*/ 281 w 281"/>
                <a:gd name="T9" fmla="*/ 335 h 335"/>
                <a:gd name="T10" fmla="*/ 281 w 281"/>
                <a:gd name="T11" fmla="*/ 335 h 33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81" h="335">
                  <a:moveTo>
                    <a:pt x="281" y="335"/>
                  </a:moveTo>
                  <a:lnTo>
                    <a:pt x="281" y="173"/>
                  </a:lnTo>
                  <a:lnTo>
                    <a:pt x="96" y="0"/>
                  </a:lnTo>
                  <a:lnTo>
                    <a:pt x="0" y="90"/>
                  </a:lnTo>
                  <a:lnTo>
                    <a:pt x="281" y="3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48" name="Freeform 20"/>
            <p:cNvSpPr>
              <a:spLocks/>
            </p:cNvSpPr>
            <p:nvPr/>
          </p:nvSpPr>
          <p:spPr bwMode="hidden">
            <a:xfrm>
              <a:off x="2454" y="0"/>
              <a:ext cx="3119" cy="2678"/>
            </a:xfrm>
            <a:custGeom>
              <a:avLst/>
              <a:gdLst>
                <a:gd name="T0" fmla="*/ 0 w 3122"/>
                <a:gd name="T1" fmla="*/ 0 h 2680"/>
                <a:gd name="T2" fmla="*/ 3026 w 3122"/>
                <a:gd name="T3" fmla="*/ 2680 h 2680"/>
                <a:gd name="T4" fmla="*/ 3122 w 3122"/>
                <a:gd name="T5" fmla="*/ 2590 h 2680"/>
                <a:gd name="T6" fmla="*/ 383 w 3122"/>
                <a:gd name="T7" fmla="*/ 0 h 2680"/>
                <a:gd name="T8" fmla="*/ 0 w 3122"/>
                <a:gd name="T9" fmla="*/ 0 h 2680"/>
                <a:gd name="T10" fmla="*/ 0 w 3122"/>
                <a:gd name="T11" fmla="*/ 0 h 2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22" h="2680">
                  <a:moveTo>
                    <a:pt x="0" y="0"/>
                  </a:moveTo>
                  <a:lnTo>
                    <a:pt x="3026" y="2680"/>
                  </a:lnTo>
                  <a:lnTo>
                    <a:pt x="3122" y="2590"/>
                  </a:lnTo>
                  <a:lnTo>
                    <a:pt x="38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74" name="Freeform 21"/>
            <p:cNvSpPr>
              <a:spLocks/>
            </p:cNvSpPr>
            <p:nvPr/>
          </p:nvSpPr>
          <p:spPr bwMode="hidden">
            <a:xfrm>
              <a:off x="5626" y="2534"/>
              <a:ext cx="132" cy="132"/>
            </a:xfrm>
            <a:custGeom>
              <a:avLst/>
              <a:gdLst>
                <a:gd name="T0" fmla="*/ 132 w 132"/>
                <a:gd name="T1" fmla="*/ 132 h 132"/>
                <a:gd name="T2" fmla="*/ 0 w 132"/>
                <a:gd name="T3" fmla="*/ 0 h 132"/>
                <a:gd name="T4" fmla="*/ 0 w 132"/>
                <a:gd name="T5" fmla="*/ 0 h 132"/>
                <a:gd name="T6" fmla="*/ 132 w 132"/>
                <a:gd name="T7" fmla="*/ 132 h 132"/>
                <a:gd name="T8" fmla="*/ 132 w 132"/>
                <a:gd name="T9" fmla="*/ 132 h 1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2" h="132">
                  <a:moveTo>
                    <a:pt x="132" y="132"/>
                  </a:moveTo>
                  <a:lnTo>
                    <a:pt x="0" y="0"/>
                  </a:lnTo>
                  <a:lnTo>
                    <a:pt x="132" y="132"/>
                  </a:lnTo>
                  <a:close/>
                </a:path>
              </a:pathLst>
            </a:custGeom>
            <a:solidFill>
              <a:srgbClr val="FF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50" name="Freeform 22"/>
            <p:cNvSpPr>
              <a:spLocks/>
            </p:cNvSpPr>
            <p:nvPr/>
          </p:nvSpPr>
          <p:spPr bwMode="hidden">
            <a:xfrm>
              <a:off x="3112" y="0"/>
              <a:ext cx="2514" cy="2534"/>
            </a:xfrm>
            <a:custGeom>
              <a:avLst/>
              <a:gdLst>
                <a:gd name="T0" fmla="*/ 0 w 2517"/>
                <a:gd name="T1" fmla="*/ 0 h 2536"/>
                <a:gd name="T2" fmla="*/ 2517 w 2517"/>
                <a:gd name="T3" fmla="*/ 2536 h 2536"/>
                <a:gd name="T4" fmla="*/ 2517 w 2517"/>
                <a:gd name="T5" fmla="*/ 2536 h 2536"/>
                <a:gd name="T6" fmla="*/ 66 w 2517"/>
                <a:gd name="T7" fmla="*/ 0 h 2536"/>
                <a:gd name="T8" fmla="*/ 0 w 2517"/>
                <a:gd name="T9" fmla="*/ 0 h 2536"/>
                <a:gd name="T10" fmla="*/ 0 w 2517"/>
                <a:gd name="T11" fmla="*/ 0 h 2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17" h="2536">
                  <a:moveTo>
                    <a:pt x="0" y="0"/>
                  </a:moveTo>
                  <a:lnTo>
                    <a:pt x="2517" y="2536"/>
                  </a:lnTo>
                  <a:lnTo>
                    <a:pt x="2517" y="2536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1373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51" name="Freeform 23"/>
            <p:cNvSpPr>
              <a:spLocks/>
            </p:cNvSpPr>
            <p:nvPr/>
          </p:nvSpPr>
          <p:spPr bwMode="hidden">
            <a:xfrm>
              <a:off x="3488" y="0"/>
              <a:ext cx="2198" cy="2480"/>
            </a:xfrm>
            <a:custGeom>
              <a:avLst/>
              <a:gdLst>
                <a:gd name="T0" fmla="*/ 0 w 2200"/>
                <a:gd name="T1" fmla="*/ 0 h 2482"/>
                <a:gd name="T2" fmla="*/ 2188 w 2200"/>
                <a:gd name="T3" fmla="*/ 2482 h 2482"/>
                <a:gd name="T4" fmla="*/ 2200 w 2200"/>
                <a:gd name="T5" fmla="*/ 2476 h 2482"/>
                <a:gd name="T6" fmla="*/ 317 w 2200"/>
                <a:gd name="T7" fmla="*/ 0 h 2482"/>
                <a:gd name="T8" fmla="*/ 0 w 2200"/>
                <a:gd name="T9" fmla="*/ 0 h 2482"/>
                <a:gd name="T10" fmla="*/ 0 w 2200"/>
                <a:gd name="T11" fmla="*/ 0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0" h="2482">
                  <a:moveTo>
                    <a:pt x="0" y="0"/>
                  </a:moveTo>
                  <a:lnTo>
                    <a:pt x="2188" y="2482"/>
                  </a:lnTo>
                  <a:lnTo>
                    <a:pt x="2200" y="2476"/>
                  </a:lnTo>
                  <a:lnTo>
                    <a:pt x="31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52" name="Freeform 24"/>
            <p:cNvSpPr>
              <a:spLocks/>
            </p:cNvSpPr>
            <p:nvPr/>
          </p:nvSpPr>
          <p:spPr bwMode="hidden">
            <a:xfrm>
              <a:off x="5674" y="2474"/>
              <a:ext cx="84" cy="96"/>
            </a:xfrm>
            <a:custGeom>
              <a:avLst/>
              <a:gdLst>
                <a:gd name="T0" fmla="*/ 84 w 84"/>
                <a:gd name="T1" fmla="*/ 96 h 96"/>
                <a:gd name="T2" fmla="*/ 84 w 84"/>
                <a:gd name="T3" fmla="*/ 90 h 96"/>
                <a:gd name="T4" fmla="*/ 12 w 84"/>
                <a:gd name="T5" fmla="*/ 0 h 96"/>
                <a:gd name="T6" fmla="*/ 0 w 84"/>
                <a:gd name="T7" fmla="*/ 6 h 96"/>
                <a:gd name="T8" fmla="*/ 84 w 84"/>
                <a:gd name="T9" fmla="*/ 96 h 96"/>
                <a:gd name="T10" fmla="*/ 84 w 84"/>
                <a:gd name="T11" fmla="*/ 9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96">
                  <a:moveTo>
                    <a:pt x="84" y="96"/>
                  </a:moveTo>
                  <a:lnTo>
                    <a:pt x="84" y="90"/>
                  </a:lnTo>
                  <a:lnTo>
                    <a:pt x="12" y="0"/>
                  </a:lnTo>
                  <a:lnTo>
                    <a:pt x="0" y="6"/>
                  </a:lnTo>
                  <a:lnTo>
                    <a:pt x="84" y="96"/>
                  </a:lnTo>
                  <a:lnTo>
                    <a:pt x="84" y="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tint val="90980"/>
                    <a:invGamma/>
                  </a:schemeClr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78" name="Freeform 25"/>
            <p:cNvSpPr>
              <a:spLocks/>
            </p:cNvSpPr>
            <p:nvPr/>
          </p:nvSpPr>
          <p:spPr bwMode="hidden">
            <a:xfrm>
              <a:off x="5603" y="850"/>
              <a:ext cx="155" cy="516"/>
            </a:xfrm>
            <a:custGeom>
              <a:avLst/>
              <a:gdLst>
                <a:gd name="T0" fmla="*/ 155 w 155"/>
                <a:gd name="T1" fmla="*/ 516 h 516"/>
                <a:gd name="T2" fmla="*/ 155 w 155"/>
                <a:gd name="T3" fmla="*/ 204 h 516"/>
                <a:gd name="T4" fmla="*/ 77 w 155"/>
                <a:gd name="T5" fmla="*/ 0 h 516"/>
                <a:gd name="T6" fmla="*/ 0 w 155"/>
                <a:gd name="T7" fmla="*/ 192 h 516"/>
                <a:gd name="T8" fmla="*/ 155 w 155"/>
                <a:gd name="T9" fmla="*/ 516 h 516"/>
                <a:gd name="T10" fmla="*/ 155 w 155"/>
                <a:gd name="T11" fmla="*/ 516 h 5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55" h="516">
                  <a:moveTo>
                    <a:pt x="155" y="516"/>
                  </a:moveTo>
                  <a:lnTo>
                    <a:pt x="155" y="204"/>
                  </a:lnTo>
                  <a:lnTo>
                    <a:pt x="77" y="0"/>
                  </a:lnTo>
                  <a:lnTo>
                    <a:pt x="0" y="192"/>
                  </a:lnTo>
                  <a:lnTo>
                    <a:pt x="155" y="516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54" name="Freeform 26"/>
            <p:cNvSpPr>
              <a:spLocks/>
            </p:cNvSpPr>
            <p:nvPr/>
          </p:nvSpPr>
          <p:spPr bwMode="hidden">
            <a:xfrm>
              <a:off x="5107" y="0"/>
              <a:ext cx="573" cy="1042"/>
            </a:xfrm>
            <a:custGeom>
              <a:avLst/>
              <a:gdLst>
                <a:gd name="T0" fmla="*/ 0 w 574"/>
                <a:gd name="T1" fmla="*/ 0 h 1043"/>
                <a:gd name="T2" fmla="*/ 497 w 574"/>
                <a:gd name="T3" fmla="*/ 1043 h 1043"/>
                <a:gd name="T4" fmla="*/ 574 w 574"/>
                <a:gd name="T5" fmla="*/ 851 h 1043"/>
                <a:gd name="T6" fmla="*/ 251 w 574"/>
                <a:gd name="T7" fmla="*/ 0 h 1043"/>
                <a:gd name="T8" fmla="*/ 0 w 574"/>
                <a:gd name="T9" fmla="*/ 0 h 1043"/>
                <a:gd name="T10" fmla="*/ 0 w 574"/>
                <a:gd name="T11" fmla="*/ 0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" h="1043">
                  <a:moveTo>
                    <a:pt x="0" y="0"/>
                  </a:moveTo>
                  <a:lnTo>
                    <a:pt x="497" y="1043"/>
                  </a:lnTo>
                  <a:lnTo>
                    <a:pt x="574" y="851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55" name="Freeform 27"/>
            <p:cNvSpPr>
              <a:spLocks/>
            </p:cNvSpPr>
            <p:nvPr/>
          </p:nvSpPr>
          <p:spPr bwMode="hidden">
            <a:xfrm>
              <a:off x="5411" y="0"/>
              <a:ext cx="341" cy="796"/>
            </a:xfrm>
            <a:custGeom>
              <a:avLst/>
              <a:gdLst>
                <a:gd name="T0" fmla="*/ 144 w 341"/>
                <a:gd name="T1" fmla="*/ 0 h 797"/>
                <a:gd name="T2" fmla="*/ 0 w 341"/>
                <a:gd name="T3" fmla="*/ 0 h 797"/>
                <a:gd name="T4" fmla="*/ 287 w 341"/>
                <a:gd name="T5" fmla="*/ 797 h 797"/>
                <a:gd name="T6" fmla="*/ 341 w 341"/>
                <a:gd name="T7" fmla="*/ 653 h 797"/>
                <a:gd name="T8" fmla="*/ 144 w 341"/>
                <a:gd name="T9" fmla="*/ 0 h 797"/>
                <a:gd name="T10" fmla="*/ 144 w 341"/>
                <a:gd name="T11" fmla="*/ 0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1" h="797">
                  <a:moveTo>
                    <a:pt x="144" y="0"/>
                  </a:moveTo>
                  <a:lnTo>
                    <a:pt x="0" y="0"/>
                  </a:lnTo>
                  <a:lnTo>
                    <a:pt x="287" y="797"/>
                  </a:lnTo>
                  <a:lnTo>
                    <a:pt x="341" y="653"/>
                  </a:lnTo>
                  <a:lnTo>
                    <a:pt x="144" y="0"/>
                  </a:lnTo>
                  <a:lnTo>
                    <a:pt x="144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6980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81" name="Freeform 28"/>
            <p:cNvSpPr>
              <a:spLocks/>
            </p:cNvSpPr>
            <p:nvPr/>
          </p:nvSpPr>
          <p:spPr bwMode="hidden">
            <a:xfrm>
              <a:off x="5698" y="653"/>
              <a:ext cx="60" cy="311"/>
            </a:xfrm>
            <a:custGeom>
              <a:avLst/>
              <a:gdLst>
                <a:gd name="T0" fmla="*/ 0 w 60"/>
                <a:gd name="T1" fmla="*/ 144 h 312"/>
                <a:gd name="T2" fmla="*/ 60 w 60"/>
                <a:gd name="T3" fmla="*/ 310 h 312"/>
                <a:gd name="T4" fmla="*/ 60 w 60"/>
                <a:gd name="T5" fmla="*/ 6 h 312"/>
                <a:gd name="T6" fmla="*/ 54 w 60"/>
                <a:gd name="T7" fmla="*/ 0 h 312"/>
                <a:gd name="T8" fmla="*/ 0 w 60"/>
                <a:gd name="T9" fmla="*/ 144 h 312"/>
                <a:gd name="T10" fmla="*/ 0 w 60"/>
                <a:gd name="T11" fmla="*/ 144 h 3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60" h="312">
                  <a:moveTo>
                    <a:pt x="0" y="144"/>
                  </a:moveTo>
                  <a:lnTo>
                    <a:pt x="60" y="312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57" name="Freeform 29"/>
            <p:cNvSpPr>
              <a:spLocks/>
            </p:cNvSpPr>
            <p:nvPr/>
          </p:nvSpPr>
          <p:spPr bwMode="hidden">
            <a:xfrm>
              <a:off x="2" y="1601"/>
              <a:ext cx="5752" cy="1864"/>
            </a:xfrm>
            <a:custGeom>
              <a:avLst/>
              <a:gdLst>
                <a:gd name="T0" fmla="*/ 0 w 5740"/>
                <a:gd name="T1" fmla="*/ 371 h 1864"/>
                <a:gd name="T2" fmla="*/ 5740 w 5740"/>
                <a:gd name="T3" fmla="*/ 1864 h 1864"/>
                <a:gd name="T4" fmla="*/ 5740 w 5740"/>
                <a:gd name="T5" fmla="*/ 1834 h 1864"/>
                <a:gd name="T6" fmla="*/ 0 w 5740"/>
                <a:gd name="T7" fmla="*/ 0 h 1864"/>
                <a:gd name="T8" fmla="*/ 0 w 5740"/>
                <a:gd name="T9" fmla="*/ 371 h 1864"/>
                <a:gd name="T10" fmla="*/ 0 w 5740"/>
                <a:gd name="T11" fmla="*/ 371 h 18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864">
                  <a:moveTo>
                    <a:pt x="0" y="371"/>
                  </a:moveTo>
                  <a:lnTo>
                    <a:pt x="5740" y="1864"/>
                  </a:lnTo>
                  <a:lnTo>
                    <a:pt x="5740" y="1834"/>
                  </a:lnTo>
                  <a:lnTo>
                    <a:pt x="0" y="0"/>
                  </a:lnTo>
                  <a:lnTo>
                    <a:pt x="0" y="371"/>
                  </a:lnTo>
                  <a:lnTo>
                    <a:pt x="0" y="371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352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083" name="Freeform 30"/>
            <p:cNvSpPr>
              <a:spLocks/>
            </p:cNvSpPr>
            <p:nvPr/>
          </p:nvSpPr>
          <p:spPr bwMode="hidden">
            <a:xfrm>
              <a:off x="5754" y="3483"/>
              <a:ext cx="6" cy="6"/>
            </a:xfrm>
            <a:custGeom>
              <a:avLst/>
              <a:gdLst>
                <a:gd name="T0" fmla="*/ 6 w 6"/>
                <a:gd name="T1" fmla="*/ 6 h 6"/>
                <a:gd name="T2" fmla="*/ 0 w 6"/>
                <a:gd name="T3" fmla="*/ 0 h 6"/>
                <a:gd name="T4" fmla="*/ 0 w 6"/>
                <a:gd name="T5" fmla="*/ 6 h 6"/>
                <a:gd name="T6" fmla="*/ 6 w 6"/>
                <a:gd name="T7" fmla="*/ 6 h 6"/>
                <a:gd name="T8" fmla="*/ 6 w 6"/>
                <a:gd name="T9" fmla="*/ 6 h 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" h="6">
                  <a:moveTo>
                    <a:pt x="6" y="6"/>
                  </a:moveTo>
                  <a:lnTo>
                    <a:pt x="0" y="0"/>
                  </a:lnTo>
                  <a:lnTo>
                    <a:pt x="0" y="6"/>
                  </a:lnTo>
                  <a:lnTo>
                    <a:pt x="6" y="6"/>
                  </a:lnTo>
                  <a:close/>
                </a:path>
              </a:pathLst>
            </a:custGeom>
            <a:solidFill>
              <a:srgbClr val="18FF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z="1800"/>
            </a:p>
          </p:txBody>
        </p:sp>
        <p:sp>
          <p:nvSpPr>
            <p:cNvPr id="22559" name="Freeform 31"/>
            <p:cNvSpPr>
              <a:spLocks/>
            </p:cNvSpPr>
            <p:nvPr/>
          </p:nvSpPr>
          <p:spPr bwMode="hidden">
            <a:xfrm>
              <a:off x="2" y="2152"/>
              <a:ext cx="5752" cy="1337"/>
            </a:xfrm>
            <a:custGeom>
              <a:avLst/>
              <a:gdLst>
                <a:gd name="T0" fmla="*/ 0 w 5740"/>
                <a:gd name="T1" fmla="*/ 366 h 1337"/>
                <a:gd name="T2" fmla="*/ 5740 w 5740"/>
                <a:gd name="T3" fmla="*/ 1337 h 1337"/>
                <a:gd name="T4" fmla="*/ 5740 w 5740"/>
                <a:gd name="T5" fmla="*/ 1331 h 1337"/>
                <a:gd name="T6" fmla="*/ 0 w 5740"/>
                <a:gd name="T7" fmla="*/ 0 h 1337"/>
                <a:gd name="T8" fmla="*/ 0 w 5740"/>
                <a:gd name="T9" fmla="*/ 366 h 1337"/>
                <a:gd name="T10" fmla="*/ 0 w 5740"/>
                <a:gd name="T11" fmla="*/ 366 h 1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1337">
                  <a:moveTo>
                    <a:pt x="0" y="366"/>
                  </a:moveTo>
                  <a:lnTo>
                    <a:pt x="5740" y="1337"/>
                  </a:lnTo>
                  <a:lnTo>
                    <a:pt x="5740" y="1331"/>
                  </a:lnTo>
                  <a:lnTo>
                    <a:pt x="0" y="0"/>
                  </a:lnTo>
                  <a:lnTo>
                    <a:pt x="0" y="366"/>
                  </a:lnTo>
                  <a:lnTo>
                    <a:pt x="0" y="36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6078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0" name="Freeform 32"/>
            <p:cNvSpPr>
              <a:spLocks/>
            </p:cNvSpPr>
            <p:nvPr/>
          </p:nvSpPr>
          <p:spPr bwMode="hidden">
            <a:xfrm>
              <a:off x="2" y="3177"/>
              <a:ext cx="5752" cy="414"/>
            </a:xfrm>
            <a:custGeom>
              <a:avLst/>
              <a:gdLst>
                <a:gd name="T0" fmla="*/ 0 w 5740"/>
                <a:gd name="T1" fmla="*/ 48 h 414"/>
                <a:gd name="T2" fmla="*/ 5740 w 5740"/>
                <a:gd name="T3" fmla="*/ 414 h 414"/>
                <a:gd name="T4" fmla="*/ 5740 w 5740"/>
                <a:gd name="T5" fmla="*/ 402 h 414"/>
                <a:gd name="T6" fmla="*/ 0 w 5740"/>
                <a:gd name="T7" fmla="*/ 0 h 414"/>
                <a:gd name="T8" fmla="*/ 0 w 5740"/>
                <a:gd name="T9" fmla="*/ 48 h 414"/>
                <a:gd name="T10" fmla="*/ 0 w 5740"/>
                <a:gd name="T11" fmla="*/ 48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40" h="414">
                  <a:moveTo>
                    <a:pt x="0" y="48"/>
                  </a:moveTo>
                  <a:lnTo>
                    <a:pt x="5740" y="414"/>
                  </a:lnTo>
                  <a:lnTo>
                    <a:pt x="5740" y="402"/>
                  </a:lnTo>
                  <a:lnTo>
                    <a:pt x="0" y="0"/>
                  </a:lnTo>
                  <a:lnTo>
                    <a:pt x="0" y="48"/>
                  </a:lnTo>
                  <a:lnTo>
                    <a:pt x="0" y="4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1" name="Freeform 33"/>
            <p:cNvSpPr>
              <a:spLocks/>
            </p:cNvSpPr>
            <p:nvPr/>
          </p:nvSpPr>
          <p:spPr bwMode="hidden">
            <a:xfrm>
              <a:off x="1297" y="0"/>
              <a:ext cx="4457" cy="3177"/>
            </a:xfrm>
            <a:custGeom>
              <a:avLst/>
              <a:gdLst>
                <a:gd name="T0" fmla="*/ 0 w 4448"/>
                <a:gd name="T1" fmla="*/ 0 h 3177"/>
                <a:gd name="T2" fmla="*/ 4448 w 4448"/>
                <a:gd name="T3" fmla="*/ 3177 h 3177"/>
                <a:gd name="T4" fmla="*/ 4448 w 4448"/>
                <a:gd name="T5" fmla="*/ 3153 h 3177"/>
                <a:gd name="T6" fmla="*/ 125 w 4448"/>
                <a:gd name="T7" fmla="*/ 0 h 3177"/>
                <a:gd name="T8" fmla="*/ 0 w 4448"/>
                <a:gd name="T9" fmla="*/ 0 h 3177"/>
                <a:gd name="T10" fmla="*/ 0 w 4448"/>
                <a:gd name="T11" fmla="*/ 0 h 3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48" h="3177">
                  <a:moveTo>
                    <a:pt x="0" y="0"/>
                  </a:moveTo>
                  <a:lnTo>
                    <a:pt x="4448" y="3177"/>
                  </a:lnTo>
                  <a:lnTo>
                    <a:pt x="4448" y="3153"/>
                  </a:lnTo>
                  <a:lnTo>
                    <a:pt x="12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862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2" name="Freeform 34"/>
            <p:cNvSpPr>
              <a:spLocks/>
            </p:cNvSpPr>
            <p:nvPr/>
          </p:nvSpPr>
          <p:spPr bwMode="hidden">
            <a:xfrm>
              <a:off x="3321" y="0"/>
              <a:ext cx="2433" cy="2614"/>
            </a:xfrm>
            <a:custGeom>
              <a:avLst/>
              <a:gdLst>
                <a:gd name="T0" fmla="*/ 0 w 2428"/>
                <a:gd name="T1" fmla="*/ 0 h 2614"/>
                <a:gd name="T2" fmla="*/ 2428 w 2428"/>
                <a:gd name="T3" fmla="*/ 2614 h 2614"/>
                <a:gd name="T4" fmla="*/ 2428 w 2428"/>
                <a:gd name="T5" fmla="*/ 2608 h 2614"/>
                <a:gd name="T6" fmla="*/ 66 w 2428"/>
                <a:gd name="T7" fmla="*/ 0 h 2614"/>
                <a:gd name="T8" fmla="*/ 0 w 2428"/>
                <a:gd name="T9" fmla="*/ 0 h 2614"/>
                <a:gd name="T10" fmla="*/ 0 w 2428"/>
                <a:gd name="T11" fmla="*/ 0 h 2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28" h="2614">
                  <a:moveTo>
                    <a:pt x="0" y="0"/>
                  </a:moveTo>
                  <a:lnTo>
                    <a:pt x="2428" y="2614"/>
                  </a:lnTo>
                  <a:lnTo>
                    <a:pt x="2428" y="2608"/>
                  </a:lnTo>
                  <a:lnTo>
                    <a:pt x="6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3" name="Freeform 35"/>
            <p:cNvSpPr>
              <a:spLocks/>
            </p:cNvSpPr>
            <p:nvPr/>
          </p:nvSpPr>
          <p:spPr bwMode="hidden">
            <a:xfrm>
              <a:off x="3950" y="0"/>
              <a:ext cx="1804" cy="2464"/>
            </a:xfrm>
            <a:custGeom>
              <a:avLst/>
              <a:gdLst>
                <a:gd name="T0" fmla="*/ 485 w 1800"/>
                <a:gd name="T1" fmla="*/ 0 h 2464"/>
                <a:gd name="T2" fmla="*/ 0 w 1800"/>
                <a:gd name="T3" fmla="*/ 0 h 2464"/>
                <a:gd name="T4" fmla="*/ 1800 w 1800"/>
                <a:gd name="T5" fmla="*/ 2464 h 2464"/>
                <a:gd name="T6" fmla="*/ 1800 w 1800"/>
                <a:gd name="T7" fmla="*/ 2248 h 2464"/>
                <a:gd name="T8" fmla="*/ 1794 w 1800"/>
                <a:gd name="T9" fmla="*/ 2248 h 2464"/>
                <a:gd name="T10" fmla="*/ 485 w 1800"/>
                <a:gd name="T11" fmla="*/ 0 h 2464"/>
                <a:gd name="T12" fmla="*/ 485 w 1800"/>
                <a:gd name="T13" fmla="*/ 0 h 2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2464">
                  <a:moveTo>
                    <a:pt x="485" y="0"/>
                  </a:moveTo>
                  <a:lnTo>
                    <a:pt x="0" y="0"/>
                  </a:lnTo>
                  <a:lnTo>
                    <a:pt x="1800" y="2464"/>
                  </a:lnTo>
                  <a:lnTo>
                    <a:pt x="1800" y="2248"/>
                  </a:lnTo>
                  <a:lnTo>
                    <a:pt x="1794" y="2248"/>
                  </a:lnTo>
                  <a:lnTo>
                    <a:pt x="485" y="0"/>
                  </a:lnTo>
                  <a:lnTo>
                    <a:pt x="485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4" name="Freeform 36"/>
            <p:cNvSpPr>
              <a:spLocks/>
            </p:cNvSpPr>
            <p:nvPr/>
          </p:nvSpPr>
          <p:spPr bwMode="hidden">
            <a:xfrm>
              <a:off x="4519" y="0"/>
              <a:ext cx="1235" cy="2074"/>
            </a:xfrm>
            <a:custGeom>
              <a:avLst/>
              <a:gdLst>
                <a:gd name="T0" fmla="*/ 0 w 1232"/>
                <a:gd name="T1" fmla="*/ 0 h 2074"/>
                <a:gd name="T2" fmla="*/ 1232 w 1232"/>
                <a:gd name="T3" fmla="*/ 2074 h 2074"/>
                <a:gd name="T4" fmla="*/ 1232 w 1232"/>
                <a:gd name="T5" fmla="*/ 2038 h 2074"/>
                <a:gd name="T6" fmla="*/ 42 w 1232"/>
                <a:gd name="T7" fmla="*/ 0 h 2074"/>
                <a:gd name="T8" fmla="*/ 0 w 1232"/>
                <a:gd name="T9" fmla="*/ 0 h 2074"/>
                <a:gd name="T10" fmla="*/ 0 w 1232"/>
                <a:gd name="T11" fmla="*/ 0 h 2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32" h="2074">
                  <a:moveTo>
                    <a:pt x="0" y="0"/>
                  </a:moveTo>
                  <a:lnTo>
                    <a:pt x="1232" y="2074"/>
                  </a:lnTo>
                  <a:lnTo>
                    <a:pt x="1232" y="2038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57647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5" name="Freeform 37"/>
            <p:cNvSpPr>
              <a:spLocks/>
            </p:cNvSpPr>
            <p:nvPr/>
          </p:nvSpPr>
          <p:spPr bwMode="hidden">
            <a:xfrm>
              <a:off x="4694" y="0"/>
              <a:ext cx="1060" cy="1936"/>
            </a:xfrm>
            <a:custGeom>
              <a:avLst/>
              <a:gdLst>
                <a:gd name="T0" fmla="*/ 0 w 1058"/>
                <a:gd name="T1" fmla="*/ 0 h 1936"/>
                <a:gd name="T2" fmla="*/ 1058 w 1058"/>
                <a:gd name="T3" fmla="*/ 1936 h 1936"/>
                <a:gd name="T4" fmla="*/ 1058 w 1058"/>
                <a:gd name="T5" fmla="*/ 1930 h 1936"/>
                <a:gd name="T6" fmla="*/ 54 w 1058"/>
                <a:gd name="T7" fmla="*/ 0 h 1936"/>
                <a:gd name="T8" fmla="*/ 0 w 1058"/>
                <a:gd name="T9" fmla="*/ 0 h 1936"/>
                <a:gd name="T10" fmla="*/ 0 w 1058"/>
                <a:gd name="T11" fmla="*/ 0 h 1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58" h="1936">
                  <a:moveTo>
                    <a:pt x="0" y="0"/>
                  </a:moveTo>
                  <a:lnTo>
                    <a:pt x="1058" y="1936"/>
                  </a:lnTo>
                  <a:lnTo>
                    <a:pt x="1058" y="1930"/>
                  </a:lnTo>
                  <a:lnTo>
                    <a:pt x="54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2549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sp>
          <p:nvSpPr>
            <p:cNvPr id="22566" name="Freeform 38"/>
            <p:cNvSpPr>
              <a:spLocks/>
            </p:cNvSpPr>
            <p:nvPr/>
          </p:nvSpPr>
          <p:spPr bwMode="hidden">
            <a:xfrm>
              <a:off x="4981" y="0"/>
              <a:ext cx="773" cy="1487"/>
            </a:xfrm>
            <a:custGeom>
              <a:avLst/>
              <a:gdLst>
                <a:gd name="T0" fmla="*/ 771 w 771"/>
                <a:gd name="T1" fmla="*/ 1433 h 1487"/>
                <a:gd name="T2" fmla="*/ 42 w 771"/>
                <a:gd name="T3" fmla="*/ 0 h 1487"/>
                <a:gd name="T4" fmla="*/ 0 w 771"/>
                <a:gd name="T5" fmla="*/ 0 h 1487"/>
                <a:gd name="T6" fmla="*/ 771 w 771"/>
                <a:gd name="T7" fmla="*/ 1487 h 1487"/>
                <a:gd name="T8" fmla="*/ 771 w 771"/>
                <a:gd name="T9" fmla="*/ 1433 h 1487"/>
                <a:gd name="T10" fmla="*/ 771 w 771"/>
                <a:gd name="T11" fmla="*/ 1433 h 1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71" h="1487">
                  <a:moveTo>
                    <a:pt x="771" y="1433"/>
                  </a:moveTo>
                  <a:lnTo>
                    <a:pt x="42" y="0"/>
                  </a:lnTo>
                  <a:lnTo>
                    <a:pt x="0" y="0"/>
                  </a:lnTo>
                  <a:lnTo>
                    <a:pt x="771" y="1487"/>
                  </a:lnTo>
                  <a:lnTo>
                    <a:pt x="771" y="1433"/>
                  </a:lnTo>
                  <a:lnTo>
                    <a:pt x="771" y="1433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78824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>
                <a:defRPr/>
              </a:pPr>
              <a:endParaRPr lang="ru-RU" sz="1800"/>
            </a:p>
          </p:txBody>
        </p:sp>
        <p:grpSp>
          <p:nvGrpSpPr>
            <p:cNvPr id="2092" name="Group 39"/>
            <p:cNvGrpSpPr>
              <a:grpSpLocks/>
            </p:cNvGrpSpPr>
            <p:nvPr userDrawn="1"/>
          </p:nvGrpSpPr>
          <p:grpSpPr bwMode="auto">
            <a:xfrm>
              <a:off x="0" y="1632"/>
              <a:ext cx="5758" cy="1858"/>
              <a:chOff x="0" y="1632"/>
              <a:chExt cx="5758" cy="1858"/>
            </a:xfrm>
          </p:grpSpPr>
          <p:sp>
            <p:nvSpPr>
              <p:cNvPr id="22568" name="Freeform 40"/>
              <p:cNvSpPr>
                <a:spLocks/>
              </p:cNvSpPr>
              <p:nvPr/>
            </p:nvSpPr>
            <p:spPr bwMode="hidden">
              <a:xfrm>
                <a:off x="0" y="1632"/>
                <a:ext cx="3670" cy="1313"/>
              </a:xfrm>
              <a:custGeom>
                <a:avLst/>
                <a:gdLst>
                  <a:gd name="T0" fmla="*/ 0 w 3659"/>
                  <a:gd name="T1" fmla="*/ 0 h 1313"/>
                  <a:gd name="T2" fmla="*/ 0 w 3659"/>
                  <a:gd name="T3" fmla="*/ 366 h 1313"/>
                  <a:gd name="T4" fmla="*/ 3635 w 3659"/>
                  <a:gd name="T5" fmla="*/ 1313 h 1313"/>
                  <a:gd name="T6" fmla="*/ 3647 w 3659"/>
                  <a:gd name="T7" fmla="*/ 1235 h 1313"/>
                  <a:gd name="T8" fmla="*/ 3659 w 3659"/>
                  <a:gd name="T9" fmla="*/ 1163 h 1313"/>
                  <a:gd name="T10" fmla="*/ 0 w 3659"/>
                  <a:gd name="T11" fmla="*/ 0 h 1313"/>
                  <a:gd name="T12" fmla="*/ 0 w 3659"/>
                  <a:gd name="T13" fmla="*/ 0 h 13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59" h="1313">
                    <a:moveTo>
                      <a:pt x="0" y="0"/>
                    </a:moveTo>
                    <a:lnTo>
                      <a:pt x="0" y="366"/>
                    </a:lnTo>
                    <a:lnTo>
                      <a:pt x="3635" y="1313"/>
                    </a:lnTo>
                    <a:lnTo>
                      <a:pt x="3647" y="1235"/>
                    </a:lnTo>
                    <a:lnTo>
                      <a:pt x="3659" y="1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72549"/>
                      <a:invGamma/>
                    </a:schemeClr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 sz="1800"/>
              </a:p>
            </p:txBody>
          </p:sp>
          <p:sp>
            <p:nvSpPr>
              <p:cNvPr id="22569" name="Freeform 41"/>
              <p:cNvSpPr>
                <a:spLocks/>
              </p:cNvSpPr>
              <p:nvPr/>
            </p:nvSpPr>
            <p:spPr bwMode="hidden">
              <a:xfrm>
                <a:off x="3646" y="2795"/>
                <a:ext cx="2112" cy="695"/>
              </a:xfrm>
              <a:custGeom>
                <a:avLst/>
                <a:gdLst>
                  <a:gd name="T0" fmla="*/ 2105 w 2105"/>
                  <a:gd name="T1" fmla="*/ 665 h 695"/>
                  <a:gd name="T2" fmla="*/ 24 w 2105"/>
                  <a:gd name="T3" fmla="*/ 0 h 695"/>
                  <a:gd name="T4" fmla="*/ 12 w 2105"/>
                  <a:gd name="T5" fmla="*/ 72 h 695"/>
                  <a:gd name="T6" fmla="*/ 0 w 2105"/>
                  <a:gd name="T7" fmla="*/ 150 h 695"/>
                  <a:gd name="T8" fmla="*/ 2105 w 2105"/>
                  <a:gd name="T9" fmla="*/ 695 h 695"/>
                  <a:gd name="T10" fmla="*/ 2105 w 2105"/>
                  <a:gd name="T11" fmla="*/ 665 h 695"/>
                  <a:gd name="T12" fmla="*/ 2105 w 2105"/>
                  <a:gd name="T13" fmla="*/ 665 h 6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05" h="695">
                    <a:moveTo>
                      <a:pt x="2105" y="665"/>
                    </a:moveTo>
                    <a:lnTo>
                      <a:pt x="24" y="0"/>
                    </a:lnTo>
                    <a:lnTo>
                      <a:pt x="12" y="72"/>
                    </a:lnTo>
                    <a:lnTo>
                      <a:pt x="0" y="150"/>
                    </a:lnTo>
                    <a:lnTo>
                      <a:pt x="2105" y="695"/>
                    </a:lnTo>
                    <a:lnTo>
                      <a:pt x="2105" y="665"/>
                    </a:lnTo>
                    <a:lnTo>
                      <a:pt x="2105" y="6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tint val="90980"/>
                      <a:invGamma/>
                    </a:schemeClr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>
                  <a:defRPr/>
                </a:pPr>
                <a:endParaRPr lang="ru-RU" sz="1800"/>
              </a:p>
            </p:txBody>
          </p:sp>
        </p:grpSp>
      </p:grpSp>
      <p:sp>
        <p:nvSpPr>
          <p:cNvPr id="22570" name="Rectangle 4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7813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2571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22572" name="Rectangle 4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2573" name="Rectangle 4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22574" name="Rectangle 4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4865F89A-6252-4CF6-8A27-F35766F0F8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2232950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anose="05000000000000000000" pitchFamily="2" charset="2"/>
        <a:buBlip>
          <a:blip r:embed="rId13"/>
        </a:buBlip>
        <a:defRPr sz="32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Blip>
          <a:blip r:embed="rId14"/>
        </a:buBlip>
        <a:defRPr sz="24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anose="05000000000000000000" pitchFamily="2" charset="2"/>
        <a:buBlip>
          <a:blip r:embed="rId15"/>
        </a:buBlip>
        <a:defRPr sz="2000" kern="1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" y="6416676"/>
            <a:ext cx="28448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7AB8562-1DFF-4F96-BBB9-4C5CA045218B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165600" y="6416676"/>
            <a:ext cx="38608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566400" y="6416676"/>
            <a:ext cx="1016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D9BB3CE-4759-4EEA-B393-2C0135004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53261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</p:sldLayoutIdLst>
  <p:transition spd="med">
    <p:comb dir="vert"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1684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9568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99568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10454640" y="1017843"/>
            <a:ext cx="201168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9853648" y="3676280"/>
            <a:ext cx="3200400" cy="48768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016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19888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11785600" y="0"/>
            <a:ext cx="4064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18872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sz="1800"/>
          </a:p>
        </p:txBody>
      </p:sp>
      <p:sp>
        <p:nvSpPr>
          <p:cNvPr id="12" name="Овал 11"/>
          <p:cNvSpPr/>
          <p:nvPr/>
        </p:nvSpPr>
        <p:spPr>
          <a:xfrm>
            <a:off x="10875264" y="5715000"/>
            <a:ext cx="73152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sz="1800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38688" y="5734050"/>
            <a:ext cx="8128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91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609600" y="1447800"/>
            <a:ext cx="109728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7721600" y="6203667"/>
            <a:ext cx="34544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844800" y="6203667"/>
            <a:ext cx="47752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11214100" y="6181531"/>
            <a:ext cx="8128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09600" y="152400"/>
            <a:ext cx="109728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422288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406401" y="329185"/>
            <a:ext cx="11376073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58129" y="434162"/>
            <a:ext cx="11075745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sz="180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70560" y="4985590"/>
            <a:ext cx="1091184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70560" y="530352"/>
            <a:ext cx="1091184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5035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9ADDBF7-DDE7-48FE-8A13-C76A64E7FA4C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8083104" y="6111876"/>
            <a:ext cx="3048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11131104" y="6111876"/>
            <a:ext cx="609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018475F5-73D2-4F55-8496-76A59C4F1CA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859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38.xml"/><Relationship Id="rId1" Type="http://schemas.openxmlformats.org/officeDocument/2006/relationships/audio" Target="file:///C:\Documents%20and%20Settings\User\&#1052;&#1086;&#1080;%20&#1076;&#1086;&#1082;&#1091;&#1084;&#1077;&#1085;&#1090;&#1099;\Downloads\krasivaya_muzyka_liricheskaya_(vmusice.net).mp3" TargetMode="External"/><Relationship Id="rId4" Type="http://schemas.openxmlformats.org/officeDocument/2006/relationships/image" Target="../media/image1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3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44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4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4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3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3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funeral-spb.narod.ru/necropols/tihvinskoe/tombs/karamzin/img/3.jpeg" TargetMode="External"/><Relationship Id="rId3" Type="http://schemas.openxmlformats.org/officeDocument/2006/relationships/hyperlink" Target="http://my-shop.ru/_files/product/2/126/1259633.jpg" TargetMode="External"/><Relationship Id="rId7" Type="http://schemas.openxmlformats.org/officeDocument/2006/relationships/hyperlink" Target="http://s47.radikal.ru/i115/1012/7d/e8b6a0ab46e4.jpg" TargetMode="External"/><Relationship Id="rId2" Type="http://schemas.openxmlformats.org/officeDocument/2006/relationships/hyperlink" Target="http://upload.wikimedia.org/wikipedia/commons/thumb/9/94/Vestnik_Evropy.jpg/250px-Vestnik_Evropy.jpg" TargetMode="External"/><Relationship Id="rId1" Type="http://schemas.openxmlformats.org/officeDocument/2006/relationships/slideLayout" Target="../slideLayouts/slideLayout139.xml"/><Relationship Id="rId6" Type="http://schemas.openxmlformats.org/officeDocument/2006/relationships/hyperlink" Target="http://moipokupki.com.ua/upload/pics/201129/4_new.jpeg" TargetMode="External"/><Relationship Id="rId11" Type="http://schemas.openxmlformats.org/officeDocument/2006/relationships/hyperlink" Target="http://img-fotki.yandex.ru/get/5815/50405491.1a/0_6ab58_49d3c34f_L" TargetMode="External"/><Relationship Id="rId5" Type="http://schemas.openxmlformats.org/officeDocument/2006/relationships/hyperlink" Target="http://www.gallery-visconti.ru/upload/iblock/f6f/rus_gos_derevo_big.jpg" TargetMode="External"/><Relationship Id="rId10" Type="http://schemas.openxmlformats.org/officeDocument/2006/relationships/hyperlink" Target="http://www.libozersk.ru/pics/pages/id_995/image017.jpg" TargetMode="External"/><Relationship Id="rId4" Type="http://schemas.openxmlformats.org/officeDocument/2006/relationships/hyperlink" Target="http://stepnovhouse.taba.ru/fid/cnRlaW1hZ2VfdGh1bWI6NjExMGNmODdjODg5NjJiMTg1MmQ3ZmQwMzA5ZTg2MjMvLw/img.jpg" TargetMode="External"/><Relationship Id="rId9" Type="http://schemas.openxmlformats.org/officeDocument/2006/relationships/hyperlink" Target="http://urokizagruzi.com/uploads/posts/2012-01/1327233757_mosk-shurnal-2.gif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4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9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36" y="1891552"/>
            <a:ext cx="3416968" cy="4649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1394040" y="0"/>
            <a:ext cx="10563726" cy="2642935"/>
          </a:xfrm>
          <a:effectLst/>
        </p:spPr>
        <p:txBody>
          <a:bodyPr/>
          <a:lstStyle/>
          <a:p>
            <a:pPr algn="ctr"/>
            <a:r>
              <a:rPr lang="ru-RU" sz="6600" dirty="0" smtClean="0"/>
              <a:t>Николай Михайлович                Карамзин</a:t>
            </a:r>
            <a:br>
              <a:rPr lang="ru-RU" sz="6600" dirty="0" smtClean="0"/>
            </a:br>
            <a:r>
              <a:rPr lang="ru-RU" sz="6600" dirty="0" smtClean="0"/>
              <a:t>               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к 250-летию со дня </a:t>
            </a:r>
            <a:b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                                             рождения               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5859378" y="3897443"/>
            <a:ext cx="6209631" cy="2735969"/>
          </a:xfrm>
        </p:spPr>
        <p:txBody>
          <a:bodyPr/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Хотел писать я много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О том, как человеку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Себя счастливым сделать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И мудрым быть в сей жизни.</a:t>
            </a:r>
          </a:p>
          <a:p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5" name="krasivaya_muzyka_liricheskaya_(vmusic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05869" y="620518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7355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4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2393" y="0"/>
            <a:ext cx="9601196" cy="914400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Возвращение в Москву</a:t>
            </a:r>
            <a:endParaRPr lang="ru-RU" b="1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4675" y="682752"/>
            <a:ext cx="6287125" cy="565454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b="1" dirty="0" smtClean="0">
                <a:solidFill>
                  <a:schemeClr val="accent2"/>
                </a:solidFill>
              </a:rPr>
              <a:t>   </a:t>
            </a:r>
          </a:p>
          <a:p>
            <a:pPr algn="just">
              <a:buNone/>
            </a:pP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После путешествия по Европе Н.М.Карамзин возвратился в Москву, имея множество планов.</a:t>
            </a:r>
          </a:p>
          <a:p>
            <a:pPr algn="just">
              <a:buNone/>
            </a:pP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Прежде всего он основал «Московский журнал», с помощью которого намеревался знакомить </a:t>
            </a:r>
            <a:r>
              <a:rPr lang="ru-RU" sz="26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соотечест-венников</a:t>
            </a:r>
            <a:r>
              <a:rPr lang="ru-RU" sz="2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с русской и зарубежной литературой, прививая вкус к лучшим образцам поэзии и прозы, сообщать о театральных премьерах и о всем другом, что связано литературной жизнью в России и Европе. Такого рода сугубо литературный журнал еще ни разу не издавался в России.</a:t>
            </a:r>
          </a:p>
          <a:p>
            <a:pPr algn="just">
              <a:buNone/>
            </a:pPr>
            <a:endParaRPr lang="ru-RU" b="1" dirty="0" smtClean="0">
              <a:solidFill>
                <a:srgbClr val="FFC00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ru-RU" b="1" dirty="0" smtClean="0">
              <a:solidFill>
                <a:srgbClr val="FFC000"/>
              </a:solidFill>
            </a:endParaRPr>
          </a:p>
        </p:txBody>
      </p:sp>
      <p:pic>
        <p:nvPicPr>
          <p:cNvPr id="4" name="Picture 6" descr="b0a73213d5356d00a864de910676f4d6"/>
          <p:cNvPicPr>
            <a:picLocks noChangeAspect="1" noChangeArrowheads="1"/>
          </p:cNvPicPr>
          <p:nvPr/>
        </p:nvPicPr>
        <p:blipFill>
          <a:blip r:embed="rId2">
            <a:lum bright="-6000" contrast="6000"/>
          </a:blip>
          <a:srcRect/>
          <a:stretch>
            <a:fillRect/>
          </a:stretch>
        </p:blipFill>
        <p:spPr bwMode="auto">
          <a:xfrm>
            <a:off x="7454900" y="774701"/>
            <a:ext cx="4178300" cy="5575300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1337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4676" y="569626"/>
            <a:ext cx="6115986" cy="554636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В </a:t>
            </a:r>
            <a:r>
              <a:rPr lang="ru-RU" sz="2800" b="1" dirty="0" smtClean="0">
                <a:solidFill>
                  <a:srgbClr val="FF66CC"/>
                </a:solidFill>
                <a:latin typeface="Arial" pitchFamily="34" charset="0"/>
                <a:cs typeface="Arial" pitchFamily="34" charset="0"/>
              </a:rPr>
              <a:t>1802</a:t>
            </a: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 году Карамзин основал первый в России частный литературно-политический журнал «Вестник Европы». </a:t>
            </a:r>
            <a:b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 сотрудничеству в журнале Карамзин привлёк             </a:t>
            </a:r>
            <a:b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Г.Р. Державина, М.М. Хераскова,                                 И.И. Дмитриева, В.Л. Пушкина, братьев А.И. и Н.И. Тургеневых, В.А. Жуковского. </a:t>
            </a:r>
            <a: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8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ru-RU" sz="28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10" descr="125963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109679" y="989351"/>
            <a:ext cx="2773179" cy="3372787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" name="Picture 8" descr="collection339"/>
          <p:cNvPicPr>
            <a:picLocks noChangeAspect="1" noChangeArrowheads="1"/>
          </p:cNvPicPr>
          <p:nvPr/>
        </p:nvPicPr>
        <p:blipFill>
          <a:blip r:embed="rId3">
            <a:lum bright="-6000" contrast="18000"/>
          </a:blip>
          <a:srcRect/>
          <a:stretch>
            <a:fillRect/>
          </a:stretch>
        </p:blipFill>
        <p:spPr bwMode="auto">
          <a:xfrm>
            <a:off x="6588125" y="3117955"/>
            <a:ext cx="2305050" cy="3282846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19728" y="179882"/>
            <a:ext cx="9962146" cy="792269"/>
          </a:xfrm>
        </p:spPr>
        <p:txBody>
          <a:bodyPr/>
          <a:lstStyle/>
          <a:p>
            <a:pPr algn="ctr"/>
            <a:r>
              <a:rPr lang="ru-RU" sz="4800" b="1" u="sng" dirty="0">
                <a:solidFill>
                  <a:srgbClr val="FF0000"/>
                </a:solidFill>
              </a:rPr>
              <a:t>Реформа </a:t>
            </a:r>
            <a:r>
              <a:rPr lang="ru-RU" sz="4800" b="1" u="sng" dirty="0" smtClean="0">
                <a:solidFill>
                  <a:srgbClr val="FF0000"/>
                </a:solidFill>
              </a:rPr>
              <a:t>языка</a:t>
            </a:r>
            <a:endParaRPr lang="ru-RU" sz="4800" b="1" u="sng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842211"/>
            <a:ext cx="7903029" cy="6015789"/>
          </a:xfrm>
        </p:spPr>
        <p:txBody>
          <a:bodyPr/>
          <a:lstStyle/>
          <a:p>
            <a:endParaRPr lang="ru-RU" sz="2400" dirty="0" smtClean="0"/>
          </a:p>
          <a:p>
            <a:r>
              <a:rPr lang="ru-RU" sz="2400" dirty="0" smtClean="0"/>
              <a:t> Карамзин считал, что нужно преодолеть разрыв между литературой и жизнью: «писать, как говорят» и «говорить, как пишут</a:t>
            </a:r>
            <a:r>
              <a:rPr lang="ru-RU" sz="2400" dirty="0"/>
              <a:t>». </a:t>
            </a:r>
            <a:r>
              <a:rPr lang="ru-RU" sz="2400" dirty="0" smtClean="0"/>
              <a:t>Письменный </a:t>
            </a:r>
            <a:r>
              <a:rPr lang="ru-RU" sz="2400" dirty="0"/>
              <a:t>язык должен </a:t>
            </a:r>
            <a:r>
              <a:rPr lang="ru-RU" sz="2400" dirty="0" smtClean="0"/>
              <a:t>приближать </a:t>
            </a:r>
            <a:r>
              <a:rPr lang="ru-RU" sz="2400" dirty="0"/>
              <a:t>к </a:t>
            </a:r>
            <a:r>
              <a:rPr lang="ru-RU" sz="2400" dirty="0" smtClean="0"/>
              <a:t>разговорному, </a:t>
            </a:r>
            <a:r>
              <a:rPr lang="ru-RU" sz="2400" dirty="0"/>
              <a:t>а разговорный </a:t>
            </a:r>
            <a:r>
              <a:rPr lang="ru-RU" sz="2400" dirty="0" smtClean="0"/>
              <a:t>стать основой письменного, книжного.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400" dirty="0" smtClean="0"/>
          </a:p>
          <a:p>
            <a:r>
              <a:rPr lang="ru-RU" sz="2400" dirty="0" smtClean="0"/>
              <a:t>Николай Михайлович выдвигает на передний план средний стиль, на котором говорит образованное общество. В этом состоит реформа литературного языка.</a:t>
            </a:r>
          </a:p>
        </p:txBody>
      </p:sp>
      <p:pic>
        <p:nvPicPr>
          <p:cNvPr id="4" name="Picture 7" descr="s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0411" y="1341438"/>
            <a:ext cx="3762102" cy="5256212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3896264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168275"/>
            <a:ext cx="11706225" cy="6689725"/>
          </a:xfrm>
        </p:spPr>
        <p:txBody>
          <a:bodyPr>
            <a:normAutofit/>
          </a:bodyPr>
          <a:lstStyle/>
          <a:p>
            <a:r>
              <a:rPr lang="ru-RU" sz="2800" b="1" dirty="0"/>
              <a:t>С одной стороны, Карамзин стремился создать человека новой культуры — утонченного, «чувствительного», с тонкой душой и умом, наследующим все лучшее из запаса мировой культуры. А с другой стороны, он хотел поднять рядового читателя до уровня современной культуры.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208" y="2626392"/>
            <a:ext cx="2379497" cy="37719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0039" y="2626391"/>
            <a:ext cx="2429629" cy="377194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74002" y="2626390"/>
            <a:ext cx="2432725" cy="37719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380930818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11827239" cy="1082842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>
                <a:solidFill>
                  <a:srgbClr val="33CC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Семья</a:t>
            </a:r>
            <a:endParaRPr lang="ru-RU" sz="7200" b="1" dirty="0">
              <a:solidFill>
                <a:srgbClr val="33CC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56411" y="1082842"/>
            <a:ext cx="8903368" cy="5775158"/>
          </a:xfrm>
        </p:spPr>
        <p:txBody>
          <a:bodyPr>
            <a:normAutofit/>
          </a:bodyPr>
          <a:lstStyle/>
          <a:p>
            <a:r>
              <a:rPr lang="ru-RU" sz="2600" b="1" dirty="0" smtClean="0">
                <a:solidFill>
                  <a:schemeClr val="tx1"/>
                </a:solidFill>
              </a:rPr>
              <a:t>Первая </a:t>
            </a:r>
            <a:r>
              <a:rPr lang="ru-RU" sz="2600" b="1" dirty="0">
                <a:solidFill>
                  <a:schemeClr val="tx1"/>
                </a:solidFill>
              </a:rPr>
              <a:t>жена (с апреля 1801 года) — Елизавета Ивановна Протасова (1767—1802). По словам Карамзина Елизавету он «тринадцать лет знал и любил». Она была женщиной очень образованной и деятельной помощницей мужу. Имея слабое здоровье, в марте 1802 года родила дочь, а в апреле </a:t>
            </a:r>
            <a:r>
              <a:rPr lang="ru-RU" sz="2600" b="1" dirty="0" smtClean="0">
                <a:solidFill>
                  <a:schemeClr val="tx1"/>
                </a:solidFill>
              </a:rPr>
              <a:t>скончалась.</a:t>
            </a:r>
          </a:p>
          <a:p>
            <a:r>
              <a:rPr lang="ru-RU" sz="2600" b="1" dirty="0">
                <a:solidFill>
                  <a:schemeClr val="tx1"/>
                </a:solidFill>
              </a:rPr>
              <a:t>Вторая жена (с 08.01.1804) — Екатерина Андреевна Колыванова (1780—1851</a:t>
            </a:r>
            <a:r>
              <a:rPr lang="ru-RU" sz="2600" b="1" dirty="0" smtClean="0">
                <a:solidFill>
                  <a:schemeClr val="tx1"/>
                </a:solidFill>
              </a:rPr>
              <a:t>).</a:t>
            </a:r>
            <a:endParaRPr lang="ru-RU" sz="2600" b="1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4300" y="929391"/>
            <a:ext cx="2768998" cy="38374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9175516" y="3553402"/>
            <a:ext cx="280335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 smtClean="0">
              <a:solidFill>
                <a:srgbClr val="33CCFF"/>
              </a:solidFill>
            </a:endParaRPr>
          </a:p>
          <a:p>
            <a:endParaRPr lang="ru-RU" b="1" dirty="0" smtClean="0">
              <a:solidFill>
                <a:srgbClr val="33CCFF"/>
              </a:solidFill>
            </a:endParaRPr>
          </a:p>
          <a:p>
            <a:endParaRPr lang="ru-RU" b="1" dirty="0" smtClean="0">
              <a:solidFill>
                <a:srgbClr val="33CCFF"/>
              </a:solidFill>
            </a:endParaRPr>
          </a:p>
          <a:p>
            <a:endParaRPr lang="ru-RU" b="1" dirty="0" smtClean="0">
              <a:solidFill>
                <a:srgbClr val="33CCFF"/>
              </a:solidFill>
            </a:endParaRPr>
          </a:p>
          <a:p>
            <a:endParaRPr lang="ru-RU" b="1" dirty="0" smtClean="0">
              <a:solidFill>
                <a:srgbClr val="33CCFF"/>
              </a:solidFill>
            </a:endParaRPr>
          </a:p>
          <a:p>
            <a:pPr algn="ctr"/>
            <a:r>
              <a:rPr lang="ru-RU" b="1" dirty="0" smtClean="0">
                <a:solidFill>
                  <a:srgbClr val="FFFF00"/>
                </a:solidFill>
              </a:rPr>
              <a:t>Екатерина Андреевна      Карамзина </a:t>
            </a:r>
            <a:endParaRPr lang="ru-RU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7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body" sz="half" idx="4294967295"/>
          </p:nvPr>
        </p:nvSpPr>
        <p:spPr>
          <a:xfrm>
            <a:off x="4937125" y="1379538"/>
            <a:ext cx="7254875" cy="4630737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Осенью</a:t>
            </a:r>
            <a:r>
              <a:rPr lang="ru-RU" sz="2400" b="1" u="sng" dirty="0" smtClean="0">
                <a:solidFill>
                  <a:srgbClr val="FF66CC"/>
                </a:solidFill>
                <a:latin typeface="Arial" pitchFamily="34" charset="0"/>
                <a:cs typeface="Arial" pitchFamily="34" charset="0"/>
              </a:rPr>
              <a:t>1803г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.Н.М.Карамзин окончательно пришел к решению возложить на себя великую ношу- взяться за написание труда по отечественной истории.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Император Александр I именным указом от 31 октября 1803 года даровал Карамзину звание историографа; 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itchFamily="34" charset="0"/>
                <a:cs typeface="Arial" pitchFamily="34" charset="0"/>
              </a:rPr>
              <a:t>к званию  тогда же было добавлено 2 тысячи рублей ежегодного жалования для написания полной истории России.</a:t>
            </a:r>
          </a:p>
          <a:p>
            <a:endParaRPr lang="ru-RU" sz="2400" b="1" dirty="0" smtClean="0">
              <a:solidFill>
                <a:srgbClr val="FFFF00"/>
              </a:solidFill>
            </a:endParaRPr>
          </a:p>
        </p:txBody>
      </p:sp>
      <p:pic>
        <p:nvPicPr>
          <p:cNvPr id="7" name="Picture 3" descr="rus_gos_derevo_big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2"/>
          <a:srcRect l="8862" r="8862"/>
          <a:stretch>
            <a:fillRect/>
          </a:stretch>
        </p:blipFill>
        <p:spPr bwMode="auto">
          <a:xfrm>
            <a:off x="0" y="1333500"/>
            <a:ext cx="4167188" cy="5053013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987296" y="359764"/>
            <a:ext cx="890765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u="sng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«История государства Российского»</a:t>
            </a:r>
            <a:endParaRPr lang="ru-RU" sz="3600" b="1" u="sng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pic>
        <p:nvPicPr>
          <p:cNvPr id="6" name="Picture 11" descr="06S2105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489" y="4658480"/>
            <a:ext cx="1771650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88838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0" y="300038"/>
            <a:ext cx="5486400" cy="6310312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Карамзин много работал над стилем и слогом «Истории», над художественной обработкой образов. В результате из под его пера вышло яркое и сочное произведение, которое не могло оставить равнодушным ни одного читателя.</a:t>
            </a:r>
          </a:p>
          <a:p>
            <a:r>
              <a:rPr lang="ru-RU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«История государства Российского» — многотомное сочинение Н. М. Карамзина, описывающее российскую историю начиная с древнейших времён до правления Ивана Грозного и Смутного времени. Карамзин писал свою «Историю» до конца жизни, но не успел её закончить. </a:t>
            </a:r>
          </a:p>
        </p:txBody>
      </p:sp>
      <p:pic>
        <p:nvPicPr>
          <p:cNvPr id="4" name="Picture 5" descr="karamzin2"/>
          <p:cNvPicPr>
            <a:picLocks noChangeAspect="1" noChangeArrowheads="1"/>
          </p:cNvPicPr>
          <p:nvPr/>
        </p:nvPicPr>
        <p:blipFill>
          <a:blip r:embed="rId2">
            <a:lum contrast="6000"/>
          </a:blip>
          <a:srcRect/>
          <a:stretch>
            <a:fillRect/>
          </a:stretch>
        </p:blipFill>
        <p:spPr bwMode="auto">
          <a:xfrm>
            <a:off x="5786203" y="260350"/>
            <a:ext cx="6405796" cy="4566483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" name="Picture 4" descr="4_new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0072" y="3432748"/>
            <a:ext cx="4257206" cy="3162923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592670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u="sng" dirty="0" smtClean="0">
                <a:solidFill>
                  <a:srgbClr val="FF0000"/>
                </a:solidFill>
              </a:rPr>
              <a:t>Смерть</a:t>
            </a:r>
            <a:endParaRPr lang="ru-RU" sz="4000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7600" y="1905000"/>
            <a:ext cx="4788525" cy="4191000"/>
          </a:xfrm>
        </p:spPr>
        <p:txBody>
          <a:bodyPr/>
          <a:lstStyle/>
          <a:p>
            <a:pPr marL="365125" indent="-365125">
              <a:buClr>
                <a:srgbClr val="FF9933"/>
              </a:buClr>
              <a:buSzPct val="80000"/>
            </a:pPr>
            <a:r>
              <a:rPr lang="ru-RU" sz="2400" dirty="0" smtClean="0"/>
              <a:t>Смерть Карамзина явилась результатом простуды, полученной 14 декабря 1825 года, и 3 июня (22 мая – по ст. ст.) 1826 года он скончался в Санкт-Петербурге. </a:t>
            </a:r>
          </a:p>
          <a:p>
            <a:pPr marL="365125" indent="-365125">
              <a:buClr>
                <a:srgbClr val="FF9933"/>
              </a:buClr>
              <a:buSzPct val="80000"/>
            </a:pPr>
            <a:r>
              <a:rPr lang="ru-RU" sz="2400" dirty="0" smtClean="0"/>
              <a:t>Похоронен на Тихвинском кладбище Александро-Невской лавры.</a:t>
            </a:r>
            <a:br>
              <a:rPr lang="ru-RU" sz="2400" dirty="0" smtClean="0"/>
            </a:br>
            <a:r>
              <a:rPr lang="ru-RU" sz="2400" dirty="0" smtClean="0"/>
              <a:t> </a:t>
            </a:r>
          </a:p>
          <a:p>
            <a:endParaRPr lang="ru-RU" sz="2400" dirty="0"/>
          </a:p>
        </p:txBody>
      </p:sp>
      <p:pic>
        <p:nvPicPr>
          <p:cNvPr id="4" name="Picture 7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66084" y="1723870"/>
            <a:ext cx="5876145" cy="4846794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44477"/>
            <a:ext cx="8354517" cy="864796"/>
          </a:xfrm>
        </p:spPr>
        <p:txBody>
          <a:bodyPr/>
          <a:lstStyle/>
          <a:p>
            <a:pPr algn="ctr"/>
            <a:r>
              <a:rPr lang="ru-RU" u="sng" dirty="0" smtClean="0">
                <a:solidFill>
                  <a:srgbClr val="FF0000"/>
                </a:solidFill>
              </a:rPr>
              <a:t/>
            </a:r>
            <a:br>
              <a:rPr lang="ru-RU" u="sng" dirty="0" smtClean="0">
                <a:solidFill>
                  <a:srgbClr val="FF0000"/>
                </a:solidFill>
              </a:rPr>
            </a:br>
            <a:r>
              <a:rPr lang="ru-RU" u="sng" dirty="0" smtClean="0">
                <a:solidFill>
                  <a:srgbClr val="FF0000"/>
                </a:solidFill>
              </a:rPr>
              <a:t>Память </a:t>
            </a:r>
            <a:br>
              <a:rPr lang="ru-RU" u="sng" dirty="0" smtClean="0">
                <a:solidFill>
                  <a:srgbClr val="FF0000"/>
                </a:solidFill>
              </a:rPr>
            </a:br>
            <a:endParaRPr lang="ru-RU" u="sng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4734" y="1019331"/>
            <a:ext cx="6715594" cy="5076669"/>
          </a:xfrm>
        </p:spPr>
        <p:txBody>
          <a:bodyPr/>
          <a:lstStyle/>
          <a:p>
            <a:r>
              <a:rPr lang="ru-RU" sz="2600" dirty="0" smtClean="0"/>
              <a:t>В сентябре 1862 года в Новгородском кремле был торжественно открыт памятник «1000-летие России». </a:t>
            </a:r>
          </a:p>
          <a:p>
            <a:r>
              <a:rPr lang="ru-RU" sz="2600" dirty="0" smtClean="0"/>
              <a:t>Монумент, созданный по проекту</a:t>
            </a:r>
          </a:p>
          <a:p>
            <a:pPr>
              <a:buNone/>
            </a:pPr>
            <a:r>
              <a:rPr lang="ru-RU" sz="2600" dirty="0" smtClean="0"/>
              <a:t>    М.О. Микешина, стал своеобразной «историей России», отлитой в бронзе.</a:t>
            </a:r>
          </a:p>
          <a:p>
            <a:r>
              <a:rPr lang="ru-RU" sz="2600" dirty="0" smtClean="0"/>
              <a:t>    На памятнике 129 фигур самых выдающихся личностей российской истории, один из них – Н.М. Карамзин.</a:t>
            </a:r>
          </a:p>
          <a:p>
            <a:endParaRPr lang="ru-RU" dirty="0"/>
          </a:p>
        </p:txBody>
      </p:sp>
      <p:pic>
        <p:nvPicPr>
          <p:cNvPr id="4" name="Picture 10" descr="0_6ab58_49d3c34f_XL"/>
          <p:cNvPicPr>
            <a:picLocks noChangeAspect="1" noChangeArrowheads="1"/>
          </p:cNvPicPr>
          <p:nvPr/>
        </p:nvPicPr>
        <p:blipFill>
          <a:blip r:embed="rId2">
            <a:lum bright="6000"/>
          </a:blip>
          <a:srcRect/>
          <a:stretch>
            <a:fillRect/>
          </a:stretch>
        </p:blipFill>
        <p:spPr bwMode="auto">
          <a:xfrm>
            <a:off x="9144000" y="314794"/>
            <a:ext cx="2818150" cy="3627620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  <p:pic>
        <p:nvPicPr>
          <p:cNvPr id="5" name="Picture 7" descr="3d0e3e84d2a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60564" y="2698230"/>
            <a:ext cx="2878111" cy="3899420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2336" y="1667702"/>
            <a:ext cx="10972800" cy="1139825"/>
          </a:xfr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295" endPos="92000" dist="101600" dir="5400000" sy="-100000" algn="bl" rotWithShape="0"/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r>
              <a:rPr lang="ru-RU" sz="6600" dirty="0" smtClean="0">
                <a:solidFill>
                  <a:srgbClr val="00B05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Спасибо за внимание </a:t>
            </a:r>
            <a:endParaRPr lang="ru-RU" sz="6600" dirty="0">
              <a:solidFill>
                <a:srgbClr val="00B050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843550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4294967295"/>
          </p:nvPr>
        </p:nvSpPr>
        <p:spPr>
          <a:xfrm>
            <a:off x="5376863" y="273050"/>
            <a:ext cx="6815137" cy="585311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dirty="0" smtClean="0"/>
              <a:t>   Н.М.Карамзин - поэт, прозаик, историк, реформатор русского литературного языка, журналист, общественный деятель. Его влияние на русскую общественную мысль, русскую литературу и отечественную историю необыкновенно велико.</a:t>
            </a:r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667" y="1349116"/>
            <a:ext cx="4032354" cy="37175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" y="0"/>
            <a:ext cx="12191999" cy="715962"/>
          </a:xfrm>
        </p:spPr>
        <p:txBody>
          <a:bodyPr/>
          <a:lstStyle/>
          <a:p>
            <a:r>
              <a:rPr lang="ru-RU" dirty="0" smtClean="0"/>
              <a:t>                </a:t>
            </a:r>
            <a:r>
              <a:rPr lang="ru-RU" sz="3600" b="1" dirty="0" smtClean="0">
                <a:solidFill>
                  <a:srgbClr val="66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Литература</a:t>
            </a:r>
            <a:endParaRPr lang="ru-RU" sz="3600" b="1" dirty="0">
              <a:solidFill>
                <a:srgbClr val="66FF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112" y="798576"/>
            <a:ext cx="12057888" cy="605942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Баландин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Р.К.20 Великие русские люди: Детство и </a:t>
            </a: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юность.-М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.: Педагогика-Пресс, 2002-264 с.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Лукьянченко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О.А. Русские писатели : Биографический словарь – справочник для школьников. Изд. 5-е.-Ростов –</a:t>
            </a: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на-Дону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Феникс, 2009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Рыжов К. 100 великих россиян. -М.: Вече, 2006.- 656с. (100 великих).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ru.wikipedia.org/wiki/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Карамзин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_</a:t>
            </a: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Николай_Михайлович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Yandex.ru/images/search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?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p=1&amp;text=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карамзин%20биография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&amp;_=1454425597359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ru.wikipedia.org/wiki/</a:t>
            </a:r>
            <a:r>
              <a:rPr lang="ru-RU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История_государства_Российского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https</a:t>
            </a:r>
            <a:r>
              <a:rPr lang="en-US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://yandex.ru/images/search?text=</a:t>
            </a:r>
            <a:r>
              <a:rPr lang="ru-RU" sz="1400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история+государства+российского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0363" indent="-360363"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Вестник Европы: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hlinkClick r:id="rId2"/>
              </a:rPr>
              <a:t>http://upload.wikimedia.org/wikipedia/commons/thumb/9/94/Vestnik_Evropy.jpg/250px-Vestnik_Evropy.jpg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.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      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hlinkClick r:id="rId3"/>
              </a:rPr>
              <a:t>http://my-shop.ru/_files/product/2/126/1259633.jpg</a:t>
            </a:r>
            <a:r>
              <a:rPr lang="ru-RU" sz="14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/>
              </a:rPr>
              <a:t> 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ru-RU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История государства Российского: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linkClick r:id="rId4"/>
              </a:rPr>
              <a:t>http://stepnovhouse.taba.ru/fid/cnRlaW1hZ2VfdGh1bWI6NjExMGNmODdjODg5NjJiMTg1MmQ3ZmQwMzA5ZTg2MjMvLw/img.jpg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.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     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linkClick r:id="rId5"/>
              </a:rPr>
              <a:t>http://www.gallery-visconti.ru/upload/iblock/f6f/rus_gos_derevo_big.jpg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.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      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hlinkClick r:id="rId6"/>
              </a:rPr>
              <a:t>http://moipokupki.com.ua/upload/pics/201129/4_new.jpeg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Могила Н.М. Карамзина: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7"/>
              </a:rPr>
              <a:t>http://s47.radikal.ru/i115/1012/7d/e8b6a0ab46e4.jpg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8"/>
              </a:rPr>
              <a:t>http://funeral-spb.narod.ru/necropols/tihvinskoe/tombs/karamzin/img/3.jpeg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  <a:effectLst/>
            </a:endParaRPr>
          </a:p>
          <a:p>
            <a:pPr marL="360363" indent="-360363"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Московский журнал.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9"/>
              </a:rPr>
              <a:t>http://urokizagruzi.com/uploads/posts/2012-01/1327233757_mosk-shurnal-2.gif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Памятник «1000-летие России» в Великом Новгороде: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10"/>
              </a:rPr>
              <a:t>http://www.libozersk.ru/pics/pages/id_995/image017.jpg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360363" indent="-360363">
              <a:buNone/>
            </a:pP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      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  <a:hlinkClick r:id="rId11"/>
              </a:rPr>
              <a:t>http://img-fotki.yandex.ru/get/5815/50405491.1a/0_6ab58_49d3c34f_L</a:t>
            </a:r>
            <a:r>
              <a:rPr lang="ru-RU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</a:t>
            </a:r>
          </a:p>
          <a:p>
            <a:pPr marL="360363" indent="-360363">
              <a:buFont typeface="Wingdings" pitchFamily="2" charset="2"/>
              <a:buChar char="q"/>
            </a:pPr>
            <a:r>
              <a:rPr lang="en-US" sz="14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krasivaya_muzyka_liricheskaya</a:t>
            </a:r>
            <a:r>
              <a:rPr 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_(vmusice.net)</a:t>
            </a:r>
            <a:endParaRPr lang="ru-RU" sz="1400" dirty="0" smtClean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marL="360363" indent="-360363">
              <a:buNone/>
            </a:pPr>
            <a:endParaRPr lang="ru-RU" sz="1400" dirty="0">
              <a:solidFill>
                <a:srgbClr val="FFFF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616055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62594" y="2316388"/>
            <a:ext cx="10567852" cy="904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Работу выполнила</a:t>
            </a:r>
            <a:r>
              <a:rPr lang="ru-RU" sz="2400" smtClean="0"/>
              <a:t>: </a:t>
            </a:r>
            <a:r>
              <a:rPr lang="ru-RU" sz="2400" smtClean="0"/>
              <a:t>Медведева </a:t>
            </a:r>
            <a:r>
              <a:rPr lang="ru-RU" sz="2400" dirty="0" smtClean="0"/>
              <a:t>Галина Анатольевна</a:t>
            </a:r>
          </a:p>
          <a:p>
            <a:pPr>
              <a:lnSpc>
                <a:spcPct val="110000"/>
              </a:lnSpc>
              <a:buNone/>
            </a:pPr>
            <a:r>
              <a:rPr lang="ru-RU" sz="2400" dirty="0" smtClean="0"/>
              <a:t>                          учитель русского языка и литературы.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9784" y="0"/>
            <a:ext cx="11467475" cy="1143000"/>
          </a:xfrm>
        </p:spPr>
        <p:txBody>
          <a:bodyPr>
            <a:normAutofit/>
          </a:bodyPr>
          <a:lstStyle/>
          <a:p>
            <a:pPr algn="ctr"/>
            <a:r>
              <a:rPr lang="ru-RU" sz="40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Биография</a:t>
            </a:r>
            <a:endParaRPr lang="ru-RU" sz="4000" u="sng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0315" y="1034716"/>
            <a:ext cx="8353125" cy="6024451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r>
              <a:rPr lang="ru-RU" sz="3200" dirty="0" smtClean="0"/>
              <a:t>Николай </a:t>
            </a:r>
            <a:r>
              <a:rPr lang="ru-RU" sz="3200" dirty="0"/>
              <a:t>Михайлович Карамзин родился 1 (12) декабря 1766 года </a:t>
            </a:r>
            <a:r>
              <a:rPr lang="ru-RU" sz="3200" dirty="0" smtClean="0"/>
              <a:t>в селе Михайловка ( по другим сведениям- в селе </a:t>
            </a:r>
            <a:r>
              <a:rPr lang="ru-RU" sz="3200" dirty="0" err="1" smtClean="0"/>
              <a:t>Богородское</a:t>
            </a:r>
            <a:r>
              <a:rPr lang="ru-RU" sz="3200" dirty="0" smtClean="0"/>
              <a:t>) Симбирской губернии (ныне Ульяновская область). </a:t>
            </a:r>
            <a:r>
              <a:rPr lang="ru-RU" sz="3200" dirty="0"/>
              <a:t>Вырос в усадьбе отца — отставного капитана Михаила </a:t>
            </a:r>
            <a:r>
              <a:rPr lang="ru-RU" sz="3200" dirty="0" smtClean="0"/>
              <a:t>Егоровича </a:t>
            </a:r>
            <a:r>
              <a:rPr lang="ru-RU" sz="3200" dirty="0"/>
              <a:t>Карамзина (1724—1783). </a:t>
            </a:r>
            <a:endParaRPr lang="ru-RU" sz="3200" dirty="0" smtClean="0"/>
          </a:p>
        </p:txBody>
      </p:sp>
      <p:pic>
        <p:nvPicPr>
          <p:cNvPr id="5" name="Picture 7" descr="176120_html_m487f166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604354" y="1281478"/>
            <a:ext cx="3312826" cy="4849499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316361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Усадьба, где жил Н.М.Карамзин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pic>
        <p:nvPicPr>
          <p:cNvPr id="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73573" y="1259174"/>
            <a:ext cx="7944787" cy="54114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484" y="-92710"/>
            <a:ext cx="10968567" cy="1143000"/>
          </a:xfrm>
        </p:spPr>
        <p:txBody>
          <a:bodyPr/>
          <a:lstStyle/>
          <a:p>
            <a:pPr algn="ctr"/>
            <a:r>
              <a:rPr lang="ru-RU" sz="6000" b="1" dirty="0" smtClean="0">
                <a:solidFill>
                  <a:srgbClr val="FF0000"/>
                </a:solidFill>
              </a:rPr>
              <a:t>Детство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4233" y="867410"/>
            <a:ext cx="12192000" cy="5990590"/>
          </a:xfrm>
        </p:spPr>
        <p:txBody>
          <a:bodyPr/>
          <a:lstStyle/>
          <a:p>
            <a:r>
              <a:rPr lang="ru-RU" b="1" dirty="0" smtClean="0"/>
              <a:t>Первые свои годы провел Карамзин в Самарской губернии, в поместье под Бузулуком, на берегу Волги. Играл с деревенскими мальчишками, ходил лес по грибы и ягоды, катался в лодке по реке. По его признанию, он «рос в веселии невинном» среди прекрасной природы, которую полюбил всем сердцем.</a:t>
            </a:r>
          </a:p>
          <a:p>
            <a:r>
              <a:rPr lang="ru-RU" b="1" dirty="0" smtClean="0"/>
              <a:t>Судя по всему, Николай Михайлович не отличался особой живостью, шаловливостью. Он рос созерцателем. Был любим и обласкан: мачеха не обижала, дворня баловала.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917846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881" y="314794"/>
            <a:ext cx="905405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Одним из озарений, испытанным Карамзиным в детстве: чтение книг, которое стало любимым его занятием. В домашней библиотеке имелись, хотя и в небольшом количестве, книги на русском языке. Среди них особенно полюбился мальчику «Дон Кихот».</a:t>
            </a:r>
          </a:p>
          <a:p>
            <a:pPr algn="just"/>
            <a:r>
              <a:rPr lang="ru-RU" sz="2400" b="1" dirty="0" smtClean="0"/>
              <a:t>За несколько лет он прочел все доступные его пониманию книги из домашней библиотеки и соседских тоже. Но самым увлекательным чтением в детстве были романы. И он задавался вопросом: «Но чем же романы пленяли его?»</a:t>
            </a:r>
          </a:p>
          <a:p>
            <a:pPr algn="just"/>
            <a:r>
              <a:rPr lang="ru-RU" sz="2400" b="1" dirty="0" smtClean="0"/>
              <a:t>Простота (примитивность) делала их доступными для ребенка. </a:t>
            </a:r>
          </a:p>
          <a:p>
            <a:pPr algn="just"/>
            <a:r>
              <a:rPr lang="ru-RU" sz="2400" b="1" dirty="0" smtClean="0"/>
              <a:t>А  назидательность и нехитрая философия оказывали определенное воспитательное значение.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6990" y="1259175"/>
            <a:ext cx="2905010" cy="40323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4851" y="329784"/>
            <a:ext cx="11347555" cy="639480"/>
          </a:xfrm>
        </p:spPr>
        <p:txBody>
          <a:bodyPr>
            <a:noAutofit/>
          </a:bodyPr>
          <a:lstStyle/>
          <a:p>
            <a:pPr algn="ctr"/>
            <a:r>
              <a:rPr lang="ru-RU" sz="4800" b="1" u="sng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4800" b="1" u="sng" dirty="0">
              <a:solidFill>
                <a:srgbClr val="FF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" y="969264"/>
            <a:ext cx="7375162" cy="5888736"/>
          </a:xfrm>
        </p:spPr>
        <p:txBody>
          <a:bodyPr>
            <a:normAutofit fontScale="92500" lnSpcReduction="20000"/>
          </a:bodyPr>
          <a:lstStyle/>
          <a:p>
            <a:r>
              <a:rPr lang="ru-RU" sz="2600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Пора было подумать об образовании отрока Карамзина. Его отправили в пансион в Симбирске. Здесь он поразил преподавателей отличным знанием немецкого и французского языков.</a:t>
            </a:r>
          </a:p>
          <a:p>
            <a:r>
              <a:rPr lang="ru-RU" sz="2600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Чтобы двигаться дальше, надо ехать в Москву. Ему шел четырнадцатый год. Его поместили в пансион </a:t>
            </a:r>
            <a:r>
              <a:rPr lang="ru-RU" sz="2600" b="1" dirty="0" err="1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Шадена</a:t>
            </a:r>
            <a:r>
              <a:rPr lang="ru-RU" sz="2600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, в Немецкой слободе. Четыре года провел он в пансионе. Стал образованным юношей. </a:t>
            </a:r>
          </a:p>
          <a:p>
            <a:r>
              <a:rPr lang="ru-RU" sz="2600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Закончив пансион, Николай Карамзин отправился в родные края, но вскоре ему пришлось вернуться в Петербург на военную службу. Его определили унтер-офицером в гвардейский Семеновский полк…</a:t>
            </a:r>
          </a:p>
          <a:p>
            <a:r>
              <a:rPr lang="ru-RU" sz="2600" b="1" dirty="0" smtClean="0">
                <a:solidFill>
                  <a:schemeClr val="tx2">
                    <a:lumMod val="90000"/>
                  </a:schemeClr>
                </a:solidFill>
                <a:latin typeface="Arial" pitchFamily="34" charset="0"/>
                <a:cs typeface="Arial" pitchFamily="34" charset="0"/>
              </a:rPr>
              <a:t>Этим завершилась юность Н.М.Карамзина. </a:t>
            </a:r>
          </a:p>
          <a:p>
            <a:pPr>
              <a:buNone/>
            </a:pPr>
            <a:endParaRPr lang="ru-RU" sz="2800" b="1" dirty="0" smtClean="0">
              <a:solidFill>
                <a:srgbClr val="002060"/>
              </a:solidFill>
            </a:endParaRPr>
          </a:p>
        </p:txBody>
      </p:sp>
      <p:pic>
        <p:nvPicPr>
          <p:cNvPr id="4" name="Picture 7" descr="0096-1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74964" y="1064302"/>
            <a:ext cx="4517036" cy="5515886"/>
          </a:xfrm>
          <a:prstGeom prst="rect">
            <a:avLst/>
          </a:prstGeom>
          <a:noFill/>
          <a:ln w="3175">
            <a:solidFill>
              <a:srgbClr val="FFCC99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3097178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7497"/>
            <a:ext cx="10972800" cy="1143000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</a:rPr>
              <a:t>Литературная деятельность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6411" y="1300497"/>
            <a:ext cx="12035589" cy="5461250"/>
          </a:xfrm>
        </p:spPr>
        <p:txBody>
          <a:bodyPr/>
          <a:lstStyle/>
          <a:p>
            <a:r>
              <a:rPr lang="ru-RU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Литературная деятельность Николая Михайловича началась с </a:t>
            </a:r>
            <a:r>
              <a:rPr lang="ru-RU" b="1" u="sng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1783г</a:t>
            </a:r>
            <a:r>
              <a:rPr lang="ru-RU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.</a:t>
            </a:r>
          </a:p>
          <a:p>
            <a:r>
              <a:rPr lang="ru-RU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rPr>
              <a:t>Отметим, что сначала он был популярен как писатель и поэт, потом стал журналистом и издателем…</a:t>
            </a:r>
          </a:p>
          <a:p>
            <a:pPr>
              <a:buNone/>
            </a:pPr>
            <a:endParaRPr lang="ru-RU" sz="2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29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90652"/>
            <a:ext cx="8109679" cy="1384300"/>
          </a:xfrm>
        </p:spPr>
        <p:txBody>
          <a:bodyPr/>
          <a:lstStyle/>
          <a:p>
            <a:r>
              <a:rPr lang="ru-RU" b="1" dirty="0" smtClean="0"/>
              <a:t>          </a:t>
            </a:r>
            <a:r>
              <a:rPr lang="ru-RU" b="1" u="sng" dirty="0" smtClean="0">
                <a:solidFill>
                  <a:srgbClr val="FF0000"/>
                </a:solidFill>
              </a:rPr>
              <a:t>Путешествие</a:t>
            </a:r>
            <a:endParaRPr lang="ru-RU" b="1" u="sng" dirty="0">
              <a:solidFill>
                <a:srgbClr val="FF000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955702" y="0"/>
            <a:ext cx="4236298" cy="316992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597409"/>
            <a:ext cx="7929797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Постоянно читая и переводя европейских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класси-ков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Карамзин страстно мечтал сам побывать в Европе. Его желание осуществилось в </a:t>
            </a:r>
            <a:r>
              <a:rPr lang="ru-RU" sz="2400" b="1" u="sng" dirty="0" smtClean="0">
                <a:solidFill>
                  <a:srgbClr val="FF66CC"/>
                </a:solidFill>
              </a:rPr>
              <a:t>1789 г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. </a:t>
            </a:r>
          </a:p>
          <a:p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Накопив денег, он отправился за границу и почти полтора года колесил по дорогам Европы. Начав с Кенигсберга, он объехал многие города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Герма-нии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, прожил несколько недель в Швейцарии, потом отправился во </a:t>
            </a: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Ф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ранцию, где стал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свидете-лем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разворачивающейся здесь революции, и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за-кончил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свое путешествие в Лондоне. Это </a:t>
            </a:r>
            <a:r>
              <a:rPr lang="ru-RU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палом-ничество</a:t>
            </a:r>
            <a:r>
              <a:rPr lang="ru-RU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по культурным центрам Европы имело огромное значение в формировании Карамзина как писателя. Позже он вспомнил об этой эпохе своей жизни: «Я видел первые нации Европы, их нравы, их обычаи… Я собрал множество предметов для размышления».                                                                        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5702" y="3169920"/>
            <a:ext cx="4242816" cy="3688080"/>
          </a:xfrm>
          <a:prstGeom prst="rect">
            <a:avLst/>
          </a:prstGeom>
        </p:spPr>
      </p:pic>
      <p:pic>
        <p:nvPicPr>
          <p:cNvPr id="6" name="Picture 7" descr="p_54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1749" y="914400"/>
            <a:ext cx="3100251" cy="330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3282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Трава">
  <a:themeElements>
    <a:clrScheme name="Трава 3">
      <a:dk1>
        <a:srgbClr val="56925A"/>
      </a:dk1>
      <a:lt1>
        <a:srgbClr val="FFFFFF"/>
      </a:lt1>
      <a:dk2>
        <a:srgbClr val="6FB56D"/>
      </a:dk2>
      <a:lt2>
        <a:srgbClr val="FFFFCC"/>
      </a:lt2>
      <a:accent1>
        <a:srgbClr val="2B877C"/>
      </a:accent1>
      <a:accent2>
        <a:srgbClr val="5A9A5F"/>
      </a:accent2>
      <a:accent3>
        <a:srgbClr val="BBD7BA"/>
      </a:accent3>
      <a:accent4>
        <a:srgbClr val="DADADA"/>
      </a:accent4>
      <a:accent5>
        <a:srgbClr val="ACC3BF"/>
      </a:accent5>
      <a:accent6>
        <a:srgbClr val="518B55"/>
      </a:accent6>
      <a:hlink>
        <a:srgbClr val="99FF33"/>
      </a:hlink>
      <a:folHlink>
        <a:srgbClr val="DDFFBB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Течение">
  <a:themeElements>
    <a:clrScheme name="Течение 1">
      <a:dk1>
        <a:srgbClr val="000514"/>
      </a:dk1>
      <a:lt1>
        <a:srgbClr val="FFFFFF"/>
      </a:lt1>
      <a:dk2>
        <a:srgbClr val="003399"/>
      </a:dk2>
      <a:lt2>
        <a:srgbClr val="E5E5FF"/>
      </a:lt2>
      <a:accent1>
        <a:srgbClr val="0099CC"/>
      </a:accent1>
      <a:accent2>
        <a:srgbClr val="A886E0"/>
      </a:accent2>
      <a:accent3>
        <a:srgbClr val="AAADCA"/>
      </a:accent3>
      <a:accent4>
        <a:srgbClr val="DADADA"/>
      </a:accent4>
      <a:accent5>
        <a:srgbClr val="AACAE2"/>
      </a:accent5>
      <a:accent6>
        <a:srgbClr val="9879CB"/>
      </a:accent6>
      <a:hlink>
        <a:srgbClr val="FFCC00"/>
      </a:hlink>
      <a:folHlink>
        <a:srgbClr val="FFFFCC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_Трава">
  <a:themeElements>
    <a:clrScheme name="1_Трава 5">
      <a:dk1>
        <a:srgbClr val="000000"/>
      </a:dk1>
      <a:lt1>
        <a:srgbClr val="CCECFF"/>
      </a:lt1>
      <a:dk2>
        <a:srgbClr val="000000"/>
      </a:dk2>
      <a:lt2>
        <a:srgbClr val="D6EDEE"/>
      </a:lt2>
      <a:accent1>
        <a:srgbClr val="E8F0F4"/>
      </a:accent1>
      <a:accent2>
        <a:srgbClr val="8EAAFA"/>
      </a:accent2>
      <a:accent3>
        <a:srgbClr val="E2F4FF"/>
      </a:accent3>
      <a:accent4>
        <a:srgbClr val="000000"/>
      </a:accent4>
      <a:accent5>
        <a:srgbClr val="F2F6F8"/>
      </a:accent5>
      <a:accent6>
        <a:srgbClr val="809AE3"/>
      </a:accent6>
      <a:hlink>
        <a:srgbClr val="0066FF"/>
      </a:hlink>
      <a:folHlink>
        <a:srgbClr val="9947FD"/>
      </a:folHlink>
    </a:clrScheme>
    <a:fontScheme name="1_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Клен">
  <a:themeElements>
    <a:clrScheme name="Клен 9">
      <a:dk1>
        <a:srgbClr val="003366"/>
      </a:dk1>
      <a:lt1>
        <a:srgbClr val="FFFFFF"/>
      </a:lt1>
      <a:dk2>
        <a:srgbClr val="003366"/>
      </a:dk2>
      <a:lt2>
        <a:srgbClr val="CBD5DF"/>
      </a:lt2>
      <a:accent1>
        <a:srgbClr val="A9BEE9"/>
      </a:accent1>
      <a:accent2>
        <a:srgbClr val="D6E4F2"/>
      </a:accent2>
      <a:accent3>
        <a:srgbClr val="FFFFFF"/>
      </a:accent3>
      <a:accent4>
        <a:srgbClr val="002A56"/>
      </a:accent4>
      <a:accent5>
        <a:srgbClr val="D1DBF2"/>
      </a:accent5>
      <a:accent6>
        <a:srgbClr val="C2CFDB"/>
      </a:accent6>
      <a:hlink>
        <a:srgbClr val="0000CC"/>
      </a:hlink>
      <a:folHlink>
        <a:srgbClr val="8668E8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кстура">
  <a:themeElements>
    <a:clrScheme name="Текстура 4">
      <a:dk1>
        <a:srgbClr val="004E4C"/>
      </a:dk1>
      <a:lt1>
        <a:srgbClr val="FFFFFF"/>
      </a:lt1>
      <a:dk2>
        <a:srgbClr val="006666"/>
      </a:dk2>
      <a:lt2>
        <a:srgbClr val="FFFFCC"/>
      </a:lt2>
      <a:accent1>
        <a:srgbClr val="FFCC00"/>
      </a:accent1>
      <a:accent2>
        <a:srgbClr val="00B0AC"/>
      </a:accent2>
      <a:accent3>
        <a:srgbClr val="AAB8B8"/>
      </a:accent3>
      <a:accent4>
        <a:srgbClr val="DADADA"/>
      </a:accent4>
      <a:accent5>
        <a:srgbClr val="FFE2AA"/>
      </a:accent5>
      <a:accent6>
        <a:srgbClr val="009F9B"/>
      </a:accent6>
      <a:hlink>
        <a:srgbClr val="BA7C3E"/>
      </a:hlink>
      <a:folHlink>
        <a:srgbClr val="724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Занавес">
  <a:themeElements>
    <a:clrScheme name="Занавес 1">
      <a:dk1>
        <a:srgbClr val="602000"/>
      </a:dk1>
      <a:lt1>
        <a:srgbClr val="FFFFFF"/>
      </a:lt1>
      <a:dk2>
        <a:srgbClr val="800000"/>
      </a:dk2>
      <a:lt2>
        <a:srgbClr val="FFFFCC"/>
      </a:lt2>
      <a:accent1>
        <a:srgbClr val="FF3300"/>
      </a:accent1>
      <a:accent2>
        <a:srgbClr val="000000"/>
      </a:accent2>
      <a:accent3>
        <a:srgbClr val="C0AAAA"/>
      </a:accent3>
      <a:accent4>
        <a:srgbClr val="DADADA"/>
      </a:accent4>
      <a:accent5>
        <a:srgbClr val="FFADAA"/>
      </a:accent5>
      <a:accent6>
        <a:srgbClr val="000000"/>
      </a:accent6>
      <a:hlink>
        <a:srgbClr val="EBF25A"/>
      </a:hlink>
      <a:folHlink>
        <a:srgbClr val="F2AA68"/>
      </a:folHlink>
    </a:clrScheme>
    <a:fontScheme name="Занавес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Занавес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Занавес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Занавес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Сетка с тенью">
  <a:themeElements>
    <a:clrScheme name="Сетка с тенью 4">
      <a:dk1>
        <a:srgbClr val="6B6B99"/>
      </a:dk1>
      <a:lt1>
        <a:srgbClr val="EAEAEA"/>
      </a:lt1>
      <a:dk2>
        <a:srgbClr val="666699"/>
      </a:dk2>
      <a:lt2>
        <a:srgbClr val="CCECFF"/>
      </a:lt2>
      <a:accent1>
        <a:srgbClr val="00CC66"/>
      </a:accent1>
      <a:accent2>
        <a:srgbClr val="54547A"/>
      </a:accent2>
      <a:accent3>
        <a:srgbClr val="B8B8CA"/>
      </a:accent3>
      <a:accent4>
        <a:srgbClr val="C8C8C8"/>
      </a:accent4>
      <a:accent5>
        <a:srgbClr val="AAE2B8"/>
      </a:accent5>
      <a:accent6>
        <a:srgbClr val="4B4B6E"/>
      </a:accent6>
      <a:hlink>
        <a:srgbClr val="65B2FF"/>
      </a:hlink>
      <a:folHlink>
        <a:srgbClr val="9900FF"/>
      </a:folHlink>
    </a:clrScheme>
    <a:fontScheme name="Сетка с тень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Сетка с тенью 1">
        <a:dk1>
          <a:srgbClr val="7E0000"/>
        </a:dk1>
        <a:lt1>
          <a:srgbClr val="FFFFFF"/>
        </a:lt1>
        <a:dk2>
          <a:srgbClr val="800000"/>
        </a:dk2>
        <a:lt2>
          <a:srgbClr val="FCF0B2"/>
        </a:lt2>
        <a:accent1>
          <a:srgbClr val="C5543D"/>
        </a:accent1>
        <a:accent2>
          <a:srgbClr val="660000"/>
        </a:accent2>
        <a:accent3>
          <a:srgbClr val="C0AAAA"/>
        </a:accent3>
        <a:accent4>
          <a:srgbClr val="DADADA"/>
        </a:accent4>
        <a:accent5>
          <a:srgbClr val="DFB3AF"/>
        </a:accent5>
        <a:accent6>
          <a:srgbClr val="5C0000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2">
        <a:dk1>
          <a:srgbClr val="000066"/>
        </a:dk1>
        <a:lt1>
          <a:srgbClr val="FFFFFF"/>
        </a:lt1>
        <a:dk2>
          <a:srgbClr val="000066"/>
        </a:dk2>
        <a:lt2>
          <a:srgbClr val="B2B8C8"/>
        </a:lt2>
        <a:accent1>
          <a:srgbClr val="008080"/>
        </a:accent1>
        <a:accent2>
          <a:srgbClr val="00004E"/>
        </a:accent2>
        <a:accent3>
          <a:srgbClr val="AAAAB8"/>
        </a:accent3>
        <a:accent4>
          <a:srgbClr val="DADADA"/>
        </a:accent4>
        <a:accent5>
          <a:srgbClr val="AAC0C0"/>
        </a:accent5>
        <a:accent6>
          <a:srgbClr val="000046"/>
        </a:accent6>
        <a:hlink>
          <a:srgbClr val="00FFCC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3">
        <a:dk1>
          <a:srgbClr val="010199"/>
        </a:dk1>
        <a:lt1>
          <a:srgbClr val="FFFFFF"/>
        </a:lt1>
        <a:dk2>
          <a:srgbClr val="000099"/>
        </a:dk2>
        <a:lt2>
          <a:srgbClr val="CCFFFF"/>
        </a:lt2>
        <a:accent1>
          <a:srgbClr val="00C600"/>
        </a:accent1>
        <a:accent2>
          <a:srgbClr val="01017D"/>
        </a:accent2>
        <a:accent3>
          <a:srgbClr val="AAAACA"/>
        </a:accent3>
        <a:accent4>
          <a:srgbClr val="DADADA"/>
        </a:accent4>
        <a:accent5>
          <a:srgbClr val="AADFAA"/>
        </a:accent5>
        <a:accent6>
          <a:srgbClr val="010171"/>
        </a:accent6>
        <a:hlink>
          <a:srgbClr val="FFE701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4">
        <a:dk1>
          <a:srgbClr val="6B6B99"/>
        </a:dk1>
        <a:lt1>
          <a:srgbClr val="EAEAEA"/>
        </a:lt1>
        <a:dk2>
          <a:srgbClr val="666699"/>
        </a:dk2>
        <a:lt2>
          <a:srgbClr val="CCECFF"/>
        </a:lt2>
        <a:accent1>
          <a:srgbClr val="00CC66"/>
        </a:accent1>
        <a:accent2>
          <a:srgbClr val="54547A"/>
        </a:accent2>
        <a:accent3>
          <a:srgbClr val="B8B8CA"/>
        </a:accent3>
        <a:accent4>
          <a:srgbClr val="C8C8C8"/>
        </a:accent4>
        <a:accent5>
          <a:srgbClr val="AAE2B8"/>
        </a:accent5>
        <a:accent6>
          <a:srgbClr val="4B4B6E"/>
        </a:accent6>
        <a:hlink>
          <a:srgbClr val="65B2FF"/>
        </a:hlink>
        <a:folHlink>
          <a:srgbClr val="99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5">
        <a:dk1>
          <a:srgbClr val="00827F"/>
        </a:dk1>
        <a:lt1>
          <a:srgbClr val="FFFFFF"/>
        </a:lt1>
        <a:dk2>
          <a:srgbClr val="008080"/>
        </a:dk2>
        <a:lt2>
          <a:srgbClr val="FFFFCC"/>
        </a:lt2>
        <a:accent1>
          <a:srgbClr val="6D6FC7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BABBE0"/>
        </a:accent5>
        <a:accent6>
          <a:srgbClr val="005A58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6">
        <a:dk1>
          <a:srgbClr val="4D4D4D"/>
        </a:dk1>
        <a:lt1>
          <a:srgbClr val="FFFFFF"/>
        </a:lt1>
        <a:dk2>
          <a:srgbClr val="525252"/>
        </a:dk2>
        <a:lt2>
          <a:srgbClr val="C0C0C0"/>
        </a:lt2>
        <a:accent1>
          <a:srgbClr val="527C3A"/>
        </a:accent1>
        <a:accent2>
          <a:srgbClr val="444444"/>
        </a:accent2>
        <a:accent3>
          <a:srgbClr val="B3B3B3"/>
        </a:accent3>
        <a:accent4>
          <a:srgbClr val="DADADA"/>
        </a:accent4>
        <a:accent5>
          <a:srgbClr val="B3BFAE"/>
        </a:accent5>
        <a:accent6>
          <a:srgbClr val="3D3D3D"/>
        </a:accent6>
        <a:hlink>
          <a:srgbClr val="FAC458"/>
        </a:hlink>
        <a:folHlink>
          <a:srgbClr val="C7780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7">
        <a:dk1>
          <a:srgbClr val="516032"/>
        </a:dk1>
        <a:lt1>
          <a:srgbClr val="FFFFFF"/>
        </a:lt1>
        <a:dk2>
          <a:srgbClr val="546434"/>
        </a:dk2>
        <a:lt2>
          <a:srgbClr val="B2B68A"/>
        </a:lt2>
        <a:accent1>
          <a:srgbClr val="7D8C70"/>
        </a:accent1>
        <a:accent2>
          <a:srgbClr val="414E28"/>
        </a:accent2>
        <a:accent3>
          <a:srgbClr val="B3B8AE"/>
        </a:accent3>
        <a:accent4>
          <a:srgbClr val="DADADA"/>
        </a:accent4>
        <a:accent5>
          <a:srgbClr val="BFC5BB"/>
        </a:accent5>
        <a:accent6>
          <a:srgbClr val="3A4623"/>
        </a:accent6>
        <a:hlink>
          <a:srgbClr val="80C579"/>
        </a:hlink>
        <a:folHlink>
          <a:srgbClr val="7FADA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8">
        <a:dk1>
          <a:srgbClr val="D1CC00"/>
        </a:dk1>
        <a:lt1>
          <a:srgbClr val="FFFFFF"/>
        </a:lt1>
        <a:dk2>
          <a:srgbClr val="CCCC00"/>
        </a:dk2>
        <a:lt2>
          <a:srgbClr val="F3F5B1"/>
        </a:lt2>
        <a:accent1>
          <a:srgbClr val="808000"/>
        </a:accent1>
        <a:accent2>
          <a:srgbClr val="AEAA00"/>
        </a:accent2>
        <a:accent3>
          <a:srgbClr val="E2E2AA"/>
        </a:accent3>
        <a:accent4>
          <a:srgbClr val="DADADA"/>
        </a:accent4>
        <a:accent5>
          <a:srgbClr val="C0C0AA"/>
        </a:accent5>
        <a:accent6>
          <a:srgbClr val="9D9A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ка с тенью 9">
        <a:dk1>
          <a:srgbClr val="000000"/>
        </a:dk1>
        <a:lt1>
          <a:srgbClr val="F8F8F8"/>
        </a:lt1>
        <a:dk2>
          <a:srgbClr val="336600"/>
        </a:dk2>
        <a:lt2>
          <a:srgbClr val="FBFBFB"/>
        </a:lt2>
        <a:accent1>
          <a:srgbClr val="009900"/>
        </a:accent1>
        <a:accent2>
          <a:srgbClr val="C6C6C6"/>
        </a:accent2>
        <a:accent3>
          <a:srgbClr val="FBFBFB"/>
        </a:accent3>
        <a:accent4>
          <a:srgbClr val="000000"/>
        </a:accent4>
        <a:accent5>
          <a:srgbClr val="AACAAA"/>
        </a:accent5>
        <a:accent6>
          <a:srgbClr val="B3B3B3"/>
        </a:accent6>
        <a:hlink>
          <a:srgbClr val="0066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вода в природе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Оформление по умолчанию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Лучи">
  <a:themeElements>
    <a:clrScheme name="Лучи 2">
      <a:dk1>
        <a:srgbClr val="000080"/>
      </a:dk1>
      <a:lt1>
        <a:srgbClr val="FFFFFF"/>
      </a:lt1>
      <a:dk2>
        <a:srgbClr val="000099"/>
      </a:dk2>
      <a:lt2>
        <a:srgbClr val="FFFFFF"/>
      </a:lt2>
      <a:accent1>
        <a:srgbClr val="3366FF"/>
      </a:accent1>
      <a:accent2>
        <a:srgbClr val="7B46D0"/>
      </a:accent2>
      <a:accent3>
        <a:srgbClr val="AAAACA"/>
      </a:accent3>
      <a:accent4>
        <a:srgbClr val="DADADA"/>
      </a:accent4>
      <a:accent5>
        <a:srgbClr val="ADB8FF"/>
      </a:accent5>
      <a:accent6>
        <a:srgbClr val="6F3FBC"/>
      </a:accent6>
      <a:hlink>
        <a:srgbClr val="86D1EC"/>
      </a:hlink>
      <a:folHlink>
        <a:srgbClr val="45C984"/>
      </a:folHlink>
    </a:clrScheme>
    <a:fontScheme name="Луч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Лучи 1">
        <a:dk1>
          <a:srgbClr val="1A006C"/>
        </a:dk1>
        <a:lt1>
          <a:srgbClr val="FFFFFF"/>
        </a:lt1>
        <a:dk2>
          <a:srgbClr val="000066"/>
        </a:dk2>
        <a:lt2>
          <a:srgbClr val="CCCCFF"/>
        </a:lt2>
        <a:accent1>
          <a:srgbClr val="0099CC"/>
        </a:accent1>
        <a:accent2>
          <a:srgbClr val="6600CC"/>
        </a:accent2>
        <a:accent3>
          <a:srgbClr val="AAAAB8"/>
        </a:accent3>
        <a:accent4>
          <a:srgbClr val="DADADA"/>
        </a:accent4>
        <a:accent5>
          <a:srgbClr val="AACAE2"/>
        </a:accent5>
        <a:accent6>
          <a:srgbClr val="5C00B9"/>
        </a:accent6>
        <a:hlink>
          <a:srgbClr val="9999FF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2">
        <a:dk1>
          <a:srgbClr val="000080"/>
        </a:dk1>
        <a:lt1>
          <a:srgbClr val="FFFFFF"/>
        </a:lt1>
        <a:dk2>
          <a:srgbClr val="000099"/>
        </a:dk2>
        <a:lt2>
          <a:srgbClr val="FFFFFF"/>
        </a:lt2>
        <a:accent1>
          <a:srgbClr val="3366FF"/>
        </a:accent1>
        <a:accent2>
          <a:srgbClr val="7B46D0"/>
        </a:accent2>
        <a:accent3>
          <a:srgbClr val="AAAACA"/>
        </a:accent3>
        <a:accent4>
          <a:srgbClr val="DADADA"/>
        </a:accent4>
        <a:accent5>
          <a:srgbClr val="ADB8FF"/>
        </a:accent5>
        <a:accent6>
          <a:srgbClr val="6F3FBC"/>
        </a:accent6>
        <a:hlink>
          <a:srgbClr val="86D1EC"/>
        </a:hlink>
        <a:folHlink>
          <a:srgbClr val="45C9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3">
        <a:dk1>
          <a:srgbClr val="3F4873"/>
        </a:dk1>
        <a:lt1>
          <a:srgbClr val="FFFFFF"/>
        </a:lt1>
        <a:dk2>
          <a:srgbClr val="4F598D"/>
        </a:dk2>
        <a:lt2>
          <a:srgbClr val="CCECFF"/>
        </a:lt2>
        <a:accent1>
          <a:srgbClr val="0099CC"/>
        </a:accent1>
        <a:accent2>
          <a:srgbClr val="4C8470"/>
        </a:accent2>
        <a:accent3>
          <a:srgbClr val="B2B5C5"/>
        </a:accent3>
        <a:accent4>
          <a:srgbClr val="DADADA"/>
        </a:accent4>
        <a:accent5>
          <a:srgbClr val="AACAE2"/>
        </a:accent5>
        <a:accent6>
          <a:srgbClr val="447765"/>
        </a:accent6>
        <a:hlink>
          <a:srgbClr val="99CC00"/>
        </a:hlink>
        <a:folHlink>
          <a:srgbClr val="96A4C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4">
        <a:dk1>
          <a:srgbClr val="006E6B"/>
        </a:dk1>
        <a:lt1>
          <a:srgbClr val="FFFFFF"/>
        </a:lt1>
        <a:dk2>
          <a:srgbClr val="008080"/>
        </a:dk2>
        <a:lt2>
          <a:srgbClr val="E2EFCD"/>
        </a:lt2>
        <a:accent1>
          <a:srgbClr val="33CCCC"/>
        </a:accent1>
        <a:accent2>
          <a:srgbClr val="6352B8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5949A6"/>
        </a:accent6>
        <a:hlink>
          <a:srgbClr val="CCFF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5">
        <a:dk1>
          <a:srgbClr val="48562C"/>
        </a:dk1>
        <a:lt1>
          <a:srgbClr val="FFFFFF"/>
        </a:lt1>
        <a:dk2>
          <a:srgbClr val="546434"/>
        </a:dk2>
        <a:lt2>
          <a:srgbClr val="FFFFCC"/>
        </a:lt2>
        <a:accent1>
          <a:srgbClr val="7B8A6E"/>
        </a:accent1>
        <a:accent2>
          <a:srgbClr val="527C3A"/>
        </a:accent2>
        <a:accent3>
          <a:srgbClr val="B3B8AE"/>
        </a:accent3>
        <a:accent4>
          <a:srgbClr val="DADADA"/>
        </a:accent4>
        <a:accent5>
          <a:srgbClr val="BFC4BA"/>
        </a:accent5>
        <a:accent6>
          <a:srgbClr val="497034"/>
        </a:accent6>
        <a:hlink>
          <a:srgbClr val="55B55E"/>
        </a:hlink>
        <a:folHlink>
          <a:srgbClr val="85B3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6">
        <a:dk1>
          <a:srgbClr val="96B29E"/>
        </a:dk1>
        <a:lt1>
          <a:srgbClr val="FFFFFF"/>
        </a:lt1>
        <a:dk2>
          <a:srgbClr val="A5BDAC"/>
        </a:dk2>
        <a:lt2>
          <a:srgbClr val="FFFFCC"/>
        </a:lt2>
        <a:accent1>
          <a:srgbClr val="4E8880"/>
        </a:accent1>
        <a:accent2>
          <a:srgbClr val="2F71B9"/>
        </a:accent2>
        <a:accent3>
          <a:srgbClr val="CFDBD2"/>
        </a:accent3>
        <a:accent4>
          <a:srgbClr val="DADADA"/>
        </a:accent4>
        <a:accent5>
          <a:srgbClr val="B2C3C0"/>
        </a:accent5>
        <a:accent6>
          <a:srgbClr val="2A66A7"/>
        </a:accent6>
        <a:hlink>
          <a:srgbClr val="9DC0E7"/>
        </a:hlink>
        <a:folHlink>
          <a:srgbClr val="54CA8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7">
        <a:dk1>
          <a:srgbClr val="D49C00"/>
        </a:dk1>
        <a:lt1>
          <a:srgbClr val="FFFFFF"/>
        </a:lt1>
        <a:dk2>
          <a:srgbClr val="CC9900"/>
        </a:dk2>
        <a:lt2>
          <a:srgbClr val="CEBD40"/>
        </a:lt2>
        <a:accent1>
          <a:srgbClr val="CC6600"/>
        </a:accent1>
        <a:accent2>
          <a:srgbClr val="808000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737300"/>
        </a:accent6>
        <a:hlink>
          <a:srgbClr val="FF99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8">
        <a:dk1>
          <a:srgbClr val="881700"/>
        </a:dk1>
        <a:lt1>
          <a:srgbClr val="FAF9E6"/>
        </a:lt1>
        <a:dk2>
          <a:srgbClr val="990000"/>
        </a:dk2>
        <a:lt2>
          <a:srgbClr val="EADC78"/>
        </a:lt2>
        <a:accent1>
          <a:srgbClr val="FF6600"/>
        </a:accent1>
        <a:accent2>
          <a:srgbClr val="B86D52"/>
        </a:accent2>
        <a:accent3>
          <a:srgbClr val="CAAAAA"/>
        </a:accent3>
        <a:accent4>
          <a:srgbClr val="D6D5C4"/>
        </a:accent4>
        <a:accent5>
          <a:srgbClr val="FFB8AA"/>
        </a:accent5>
        <a:accent6>
          <a:srgbClr val="A66249"/>
        </a:accent6>
        <a:hlink>
          <a:srgbClr val="D78D15"/>
        </a:hlink>
        <a:folHlink>
          <a:srgbClr val="C6B37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Лучи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E6F5F6"/>
        </a:accent1>
        <a:accent2>
          <a:srgbClr val="A5E1A8"/>
        </a:accent2>
        <a:accent3>
          <a:srgbClr val="FFFFFF"/>
        </a:accent3>
        <a:accent4>
          <a:srgbClr val="000000"/>
        </a:accent4>
        <a:accent5>
          <a:srgbClr val="F0F9FA"/>
        </a:accent5>
        <a:accent6>
          <a:srgbClr val="95CC98"/>
        </a:accent6>
        <a:hlink>
          <a:srgbClr val="5B00B6"/>
        </a:hlink>
        <a:folHlink>
          <a:srgbClr val="34988E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Эркер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водород</Template>
  <TotalTime>711</TotalTime>
  <Words>1210</Words>
  <Application>Microsoft Office PowerPoint</Application>
  <PresentationFormat>Широкоэкранный</PresentationFormat>
  <Paragraphs>91</Paragraphs>
  <Slides>21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18</vt:i4>
      </vt:variant>
      <vt:variant>
        <vt:lpstr>Заголовки слайдов</vt:lpstr>
      </vt:variant>
      <vt:variant>
        <vt:i4>21</vt:i4>
      </vt:variant>
    </vt:vector>
  </HeadingPairs>
  <TitlesOfParts>
    <vt:vector size="54" baseType="lpstr">
      <vt:lpstr>Arial</vt:lpstr>
      <vt:lpstr>Arial Black</vt:lpstr>
      <vt:lpstr>Book Antiqua</vt:lpstr>
      <vt:lpstr>Calibri</vt:lpstr>
      <vt:lpstr>Century Schoolbook</vt:lpstr>
      <vt:lpstr>Comic Sans MS</vt:lpstr>
      <vt:lpstr>Constantia</vt:lpstr>
      <vt:lpstr>Garamond</vt:lpstr>
      <vt:lpstr>Lucida Sans</vt:lpstr>
      <vt:lpstr>Tahoma</vt:lpstr>
      <vt:lpstr>Times New Roman</vt:lpstr>
      <vt:lpstr>Verdana</vt:lpstr>
      <vt:lpstr>Wingdings</vt:lpstr>
      <vt:lpstr>Wingdings 2</vt:lpstr>
      <vt:lpstr>Wingdings 3</vt:lpstr>
      <vt:lpstr>Пастель</vt:lpstr>
      <vt:lpstr>Сетка с тенью</vt:lpstr>
      <vt:lpstr>Палитра</vt:lpstr>
      <vt:lpstr>вода в природе</vt:lpstr>
      <vt:lpstr>Лучи</vt:lpstr>
      <vt:lpstr>Апекс</vt:lpstr>
      <vt:lpstr>Эркер</vt:lpstr>
      <vt:lpstr>Бумажная</vt:lpstr>
      <vt:lpstr>Аспект</vt:lpstr>
      <vt:lpstr>Трава</vt:lpstr>
      <vt:lpstr>Океан</vt:lpstr>
      <vt:lpstr>Течение</vt:lpstr>
      <vt:lpstr>1_Трава</vt:lpstr>
      <vt:lpstr>Клен</vt:lpstr>
      <vt:lpstr>Текстура</vt:lpstr>
      <vt:lpstr>Разрез</vt:lpstr>
      <vt:lpstr>1_Сетка с тенью</vt:lpstr>
      <vt:lpstr>Занавес</vt:lpstr>
      <vt:lpstr>Николай Михайлович                Карамзин                 к 250-летию со дня                                               рождения               </vt:lpstr>
      <vt:lpstr>Презентация PowerPoint</vt:lpstr>
      <vt:lpstr>Биография</vt:lpstr>
      <vt:lpstr>Усадьба, где жил Н.М.Карамзин </vt:lpstr>
      <vt:lpstr>Детство</vt:lpstr>
      <vt:lpstr>Презентация PowerPoint</vt:lpstr>
      <vt:lpstr>Образование</vt:lpstr>
      <vt:lpstr>Литературная деятельность</vt:lpstr>
      <vt:lpstr>          Путешествие</vt:lpstr>
      <vt:lpstr>Возвращение в Москву</vt:lpstr>
      <vt:lpstr>В 1802 году Карамзин основал первый в России частный литературно-политический журнал «Вестник Европы».  К сотрудничеству в журнале Карамзин привлёк              Г.Р. Державина, М.М. Хераскова,                                 И.И. Дмитриева, В.Л. Пушкина, братьев А.И. и Н.И. Тургеневых, В.А. Жуковского.  </vt:lpstr>
      <vt:lpstr>Реформа языка</vt:lpstr>
      <vt:lpstr>Презентация PowerPoint</vt:lpstr>
      <vt:lpstr>Семья</vt:lpstr>
      <vt:lpstr>Презентация PowerPoint</vt:lpstr>
      <vt:lpstr>Презентация PowerPoint</vt:lpstr>
      <vt:lpstr>Смерть</vt:lpstr>
      <vt:lpstr> Память  </vt:lpstr>
      <vt:lpstr>Спасибо за внимание </vt:lpstr>
      <vt:lpstr>                Литература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Николай Михайлович Карамзин</dc:title>
  <dc:creator>SANDR</dc:creator>
  <cp:lastModifiedBy>User</cp:lastModifiedBy>
  <cp:revision>48</cp:revision>
  <dcterms:created xsi:type="dcterms:W3CDTF">2016-02-02T14:58:21Z</dcterms:created>
  <dcterms:modified xsi:type="dcterms:W3CDTF">2017-11-21T07:06:01Z</dcterms:modified>
</cp:coreProperties>
</file>