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F5CEA-6F0E-40FE-8FD1-11D0BABCC143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3CC25E-C808-4C65-8B44-6D8A056B5A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520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CC25E-C808-4C65-8B44-6D8A056B5A4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250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702D-6210-4612-A4AE-171E111AA573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BFF2B29-035B-43CD-B0D8-F84648F5A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702D-6210-4612-A4AE-171E111AA573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2B29-035B-43CD-B0D8-F84648F5A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702D-6210-4612-A4AE-171E111AA573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2B29-035B-43CD-B0D8-F84648F5A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702D-6210-4612-A4AE-171E111AA573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BFF2B29-035B-43CD-B0D8-F84648F5A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702D-6210-4612-A4AE-171E111AA573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2B29-035B-43CD-B0D8-F84648F5A1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702D-6210-4612-A4AE-171E111AA573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2B29-035B-43CD-B0D8-F84648F5A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702D-6210-4612-A4AE-171E111AA573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BFF2B29-035B-43CD-B0D8-F84648F5A1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702D-6210-4612-A4AE-171E111AA573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2B29-035B-43CD-B0D8-F84648F5A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702D-6210-4612-A4AE-171E111AA573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2B29-035B-43CD-B0D8-F84648F5A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702D-6210-4612-A4AE-171E111AA573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2B29-035B-43CD-B0D8-F84648F5A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702D-6210-4612-A4AE-171E111AA573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2B29-035B-43CD-B0D8-F84648F5A1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357702D-6210-4612-A4AE-171E111AA573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BFF2B29-035B-43CD-B0D8-F84648F5A1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Word_97_2003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5.jpeg"/><Relationship Id="rId4" Type="http://schemas.openxmlformats.org/officeDocument/2006/relationships/image" Target="../media/image24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00430" y="1071546"/>
            <a:ext cx="5643570" cy="3571875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Русский костюм и традиции народа</a:t>
            </a:r>
            <a:r>
              <a:rPr lang="en-US" sz="2400" dirty="0" smtClean="0"/>
              <a:t> </a:t>
            </a:r>
            <a:r>
              <a:rPr lang="ru-RU" sz="2400" dirty="0" smtClean="0"/>
              <a:t>в </a:t>
            </a:r>
            <a:br>
              <a:rPr lang="ru-RU" sz="2400" dirty="0" smtClean="0"/>
            </a:br>
            <a:r>
              <a:rPr lang="ru-RU" sz="2400" dirty="0" smtClean="0"/>
              <a:t> воспитательно-образовательной деятельности </a:t>
            </a:r>
            <a:br>
              <a:rPr lang="ru-RU" sz="2400" dirty="0" smtClean="0"/>
            </a:br>
            <a:r>
              <a:rPr lang="ru-RU" sz="2400" dirty="0" smtClean="0"/>
              <a:t>ГБОУ «Школа №1925» </a:t>
            </a:r>
            <a:r>
              <a:rPr lang="ru-RU" sz="2400" dirty="0" err="1" smtClean="0"/>
              <a:t>ВоУО</a:t>
            </a:r>
            <a:endParaRPr lang="ru-RU" sz="31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143248"/>
            <a:ext cx="8458200" cy="2500330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Выполнила: 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Старкова Вера Вячеславовна, 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учитель технологии</a:t>
            </a:r>
          </a:p>
          <a:p>
            <a:pPr algn="r"/>
            <a:endParaRPr lang="ru-RU" sz="2000" dirty="0" smtClean="0">
              <a:solidFill>
                <a:schemeClr val="tx1"/>
              </a:solidFill>
            </a:endParaRP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Москва - 2016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Documents and Settings\Дом\Рабочий стол\IMG_41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74046" y="61150904"/>
            <a:ext cx="14304963" cy="10728326"/>
          </a:xfrm>
          <a:prstGeom prst="rect">
            <a:avLst/>
          </a:prstGeom>
          <a:noFill/>
        </p:spPr>
      </p:pic>
      <p:pic>
        <p:nvPicPr>
          <p:cNvPr id="1027" name="Picture 3" descr="C:\Documents and Settings\Дом\Рабочий стол\IMG_41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8792" y="6500834"/>
            <a:ext cx="14304963" cy="10728326"/>
          </a:xfrm>
          <a:prstGeom prst="rect">
            <a:avLst/>
          </a:prstGeom>
          <a:noFill/>
        </p:spPr>
      </p:pic>
      <p:pic>
        <p:nvPicPr>
          <p:cNvPr id="6" name="Рисунок 5" descr="E:\Курсовая\17.02.11 для музея 013.jpg"/>
          <p:cNvPicPr/>
          <p:nvPr/>
        </p:nvPicPr>
        <p:blipFill>
          <a:blip r:embed="rId4" cstate="print"/>
          <a:srcRect l="8760" r="20073"/>
          <a:stretch>
            <a:fillRect/>
          </a:stretch>
        </p:blipFill>
        <p:spPr bwMode="auto">
          <a:xfrm>
            <a:off x="142844" y="857232"/>
            <a:ext cx="350046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64704"/>
            <a:ext cx="8424936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В </a:t>
            </a:r>
            <a:r>
              <a:rPr lang="ru-RU" dirty="0"/>
              <a:t>ГБОУ Школа № 1925 созданы все условия для полного удовлетворения потребностей населения в дополнительных образовательных услугах по эстетическому воспитанию и обучению учащихся. Школа обеспечивает повышенный образовательный уровень, основанный на принципах общей доступности; осуществляет обучение и воспитание детей, способных к активному интеллектуальному труду; формирует всесторонне-развитую личность; реализует право одаренных детей на развитие своих способностей: игре на музыкальных инструментах (аккордеон, баян, гитара, гавайская гитара, домра, флейта, оркестр народных инструментов, шумовой оркестр); предусмотрена система внеклассных занятий для развития творческого потенциала детей, занятий по декоративно-прикладному искусству, хореографии, хоровому и вокальному пению, театральному мастерству. </a:t>
            </a:r>
            <a:r>
              <a:rPr lang="ru-RU" sz="2000" b="1" i="1" u="sng" dirty="0"/>
              <a:t>Большое внимание уделяется приобщению детей к народным традициям.</a:t>
            </a:r>
          </a:p>
          <a:p>
            <a:endParaRPr lang="ru-RU" dirty="0"/>
          </a:p>
          <a:p>
            <a:r>
              <a:rPr lang="ru-RU" dirty="0"/>
              <a:t>© Ссылка на источник: http://cov1925.mskobr.ru/info_add/additional/o_dopolnitel_nom_obrazovanii_v_gimnazii_1925/</a:t>
            </a:r>
          </a:p>
        </p:txBody>
      </p:sp>
    </p:spTree>
    <p:extLst>
      <p:ext uri="{BB962C8B-B14F-4D97-AF65-F5344CB8AC3E}">
        <p14:creationId xmlns:p14="http://schemas.microsoft.com/office/powerpoint/2010/main" val="3976027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Народные праздники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sz="1800" dirty="0" smtClean="0"/>
              <a:t>Традиционные проводы зимы - Масленица</a:t>
            </a:r>
            <a:endParaRPr lang="ru-RU" sz="1800" dirty="0"/>
          </a:p>
        </p:txBody>
      </p:sp>
      <p:pic>
        <p:nvPicPr>
          <p:cNvPr id="6146" name="Picture 2" descr="C:\Documents and Settings\Дом\Рабочий стол\сарафан\5c001c2c3790a7ead9c0c55f32fef96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7780" y="1857363"/>
            <a:ext cx="3429026" cy="2571769"/>
          </a:xfrm>
          <a:prstGeom prst="rect">
            <a:avLst/>
          </a:prstGeom>
          <a:noFill/>
        </p:spPr>
      </p:pic>
      <p:pic>
        <p:nvPicPr>
          <p:cNvPr id="6147" name="Picture 3" descr="C:\Documents and Settings\Дом\Рабочий стол\сарафан\4bfb8bf03e197a0a2c567d37f88079a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857364"/>
            <a:ext cx="3340124" cy="25050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1786156"/>
              </p:ext>
            </p:extLst>
          </p:nvPr>
        </p:nvGraphicFramePr>
        <p:xfrm>
          <a:off x="5652120" y="3356992"/>
          <a:ext cx="2827391" cy="4162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Document" r:id="rId3" imgW="6456675" imgH="9528565" progId="Word.Document.8">
                  <p:embed/>
                </p:oleObj>
              </mc:Choice>
              <mc:Fallback>
                <p:oleObj name="Document" r:id="rId3" imgW="6456675" imgH="9528565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3356992"/>
                        <a:ext cx="2827391" cy="41622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1" name="Picture 3" descr="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2632708"/>
            <a:ext cx="4104456" cy="3065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err="1" smtClean="0"/>
              <a:t>Осенины</a:t>
            </a:r>
            <a:r>
              <a:rPr lang="ru-RU" sz="2800" dirty="0" smtClean="0"/>
              <a:t>. Свадебный обряд.</a:t>
            </a: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660392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В школе ежегодно проходят праздники, показывающие народные обряды и традиции с использованием народных костюмов.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заключение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</a:t>
            </a:r>
            <a:r>
              <a:rPr lang="ru-RU" sz="1800" dirty="0" smtClean="0"/>
              <a:t>В результате выполнения работы можно сделать вывод, что в школе №1925  осуществляется полномерная и целенаправленная работа по воспитанию у учащихся российской гражданской идентичности на основе использования русского народного костюма при  воспроизведении  народных традиций и обрядов.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r>
              <a:rPr lang="ru-RU" sz="1800" dirty="0" smtClean="0"/>
              <a:t>Русский </a:t>
            </a:r>
            <a:r>
              <a:rPr lang="ru-RU" sz="1800" dirty="0" err="1" smtClean="0"/>
              <a:t>косоклинный</a:t>
            </a:r>
            <a:r>
              <a:rPr lang="ru-RU" sz="1800" dirty="0" smtClean="0"/>
              <a:t> сарафан</a:t>
            </a:r>
          </a:p>
          <a:p>
            <a:r>
              <a:rPr lang="ru-RU" sz="1800" dirty="0" smtClean="0"/>
              <a:t>     в интерьере кабинета</a:t>
            </a:r>
          </a:p>
          <a:p>
            <a:r>
              <a:rPr lang="ru-RU" sz="1800" dirty="0" smtClean="0"/>
              <a:t>             технологии</a:t>
            </a:r>
            <a:endParaRPr lang="ru-RU" sz="1800" dirty="0"/>
          </a:p>
        </p:txBody>
      </p:sp>
      <p:pic>
        <p:nvPicPr>
          <p:cNvPr id="5" name="Рисунок 4" descr="C:\Documents and Settings\Дом\Рабочий стол\сарафан\b04ea4416f54681655bc988d732f75a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140968"/>
            <a:ext cx="4392488" cy="3216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Спасибо за внимание!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4163"/>
            <a:ext cx="8352928" cy="434677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pic>
        <p:nvPicPr>
          <p:cNvPr id="9218" name="Picture 2" descr="C:\Documents and Settings\Дом\Рабочий стол\сарафан\e5949d8ef070eb8c95caf7b639b1eb1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653" y="1295400"/>
            <a:ext cx="7992888" cy="5229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+mn-lt"/>
              </a:rPr>
              <a:t>Содержание:</a:t>
            </a:r>
            <a:endParaRPr lang="ru-RU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00050" indent="-400050">
              <a:buAutoNum type="romanUcPeriod"/>
            </a:pPr>
            <a:r>
              <a:rPr lang="ru-RU" sz="1800" dirty="0" smtClean="0"/>
              <a:t>Вступление</a:t>
            </a:r>
          </a:p>
          <a:p>
            <a:pPr marL="400050" indent="-400050">
              <a:buAutoNum type="romanUcPeriod"/>
            </a:pPr>
            <a:r>
              <a:rPr lang="ru-RU" sz="1800" dirty="0" smtClean="0"/>
              <a:t>Основная часть:</a:t>
            </a:r>
          </a:p>
          <a:p>
            <a:pPr marL="400050" indent="-400050">
              <a:buAutoNum type="arabicPeriod"/>
            </a:pPr>
            <a:r>
              <a:rPr lang="ru-RU" sz="1800" dirty="0" smtClean="0"/>
              <a:t>Значение русского костюма в культурно-историческом развитии русского народа.</a:t>
            </a:r>
          </a:p>
          <a:p>
            <a:pPr marL="400050" indent="-400050">
              <a:buAutoNum type="arabicPeriod"/>
            </a:pPr>
            <a:r>
              <a:rPr lang="ru-RU" sz="1800" dirty="0" smtClean="0"/>
              <a:t>Русский костюм и традиции народа в воспитательно-образовательной деятельности ГБОУ «Школа №1925»</a:t>
            </a:r>
          </a:p>
          <a:p>
            <a:pPr marL="400050" indent="-400050">
              <a:buNone/>
            </a:pPr>
            <a:r>
              <a:rPr lang="ru-RU" sz="1800" dirty="0" smtClean="0"/>
              <a:t>2.1.  Встреча гостей хлебом-солью.</a:t>
            </a:r>
          </a:p>
          <a:p>
            <a:pPr marL="400050" indent="-400050">
              <a:buNone/>
            </a:pPr>
            <a:r>
              <a:rPr lang="ru-RU" sz="1800" dirty="0" smtClean="0"/>
              <a:t>2.2.  Музейная работа.</a:t>
            </a:r>
          </a:p>
          <a:p>
            <a:pPr marL="400050" indent="-400050">
              <a:buNone/>
            </a:pPr>
            <a:r>
              <a:rPr lang="ru-RU" sz="1800" dirty="0" smtClean="0"/>
              <a:t>2.3. Деятельность учителей</a:t>
            </a:r>
          </a:p>
          <a:p>
            <a:pPr marL="400050" indent="-400050">
              <a:buNone/>
            </a:pPr>
            <a:r>
              <a:rPr lang="ru-RU" sz="1800" dirty="0" smtClean="0"/>
              <a:t>2.4. Дополнительное образование.</a:t>
            </a:r>
          </a:p>
          <a:p>
            <a:pPr marL="400050" indent="-400050">
              <a:buNone/>
            </a:pPr>
            <a:r>
              <a:rPr lang="ru-RU" sz="1800" dirty="0" smtClean="0"/>
              <a:t>2.5. Народные праздники.</a:t>
            </a:r>
          </a:p>
          <a:p>
            <a:pPr marL="400050" indent="-400050">
              <a:buNone/>
            </a:pPr>
            <a:r>
              <a:rPr lang="en-US" sz="1800" dirty="0" smtClean="0"/>
              <a:t>III</a:t>
            </a:r>
            <a:r>
              <a:rPr lang="ru-RU" sz="1800" dirty="0" smtClean="0"/>
              <a:t>.  Заключение.</a:t>
            </a:r>
          </a:p>
          <a:p>
            <a:pPr marL="400050" indent="-400050">
              <a:buAutoNum type="romanUcPeriod"/>
            </a:pPr>
            <a:endParaRPr lang="ru-RU" sz="1800" dirty="0" smtClean="0"/>
          </a:p>
        </p:txBody>
      </p:sp>
      <p:pic>
        <p:nvPicPr>
          <p:cNvPr id="4" name="Рисунок 3" descr="C:\Documents and Settings\Дом\Рабочий стол\Курсовая\IMG_41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7" y="3214686"/>
            <a:ext cx="400052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Вступление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     В настоящее время большое  внимание уделяется </a:t>
            </a:r>
            <a:r>
              <a:rPr lang="ru-RU" sz="1800" b="1" u="sng" dirty="0" smtClean="0"/>
              <a:t>культурно – историческому  развитию подрастающего поколения.</a:t>
            </a:r>
          </a:p>
          <a:p>
            <a:endParaRPr lang="ru-RU" sz="1800" b="1" u="sng" dirty="0" smtClean="0"/>
          </a:p>
          <a:p>
            <a:r>
              <a:rPr lang="ru-RU" sz="1800" dirty="0" smtClean="0"/>
              <a:t>     В соответствии с  требованиями  «Федерального  государственного  образовательного стандарта основного общего образования»:  личностные результаты освоения основной образовательной программы должны отражать:</a:t>
            </a:r>
          </a:p>
          <a:p>
            <a:r>
              <a:rPr lang="ru-RU" sz="1800" b="1" u="sng" dirty="0" smtClean="0"/>
              <a:t>воспитание российской гражданской идентичности,</a:t>
            </a:r>
          </a:p>
          <a:p>
            <a:r>
              <a:rPr lang="ru-RU" sz="1800" b="1" u="sng" dirty="0" smtClean="0"/>
              <a:t>патриотизма, любви и уважения к Отечеству,  чувства гордости за свою Родину.</a:t>
            </a:r>
          </a:p>
          <a:p>
            <a:endParaRPr lang="ru-RU" sz="1800" b="1" u="sng" dirty="0" smtClean="0"/>
          </a:p>
          <a:p>
            <a:r>
              <a:rPr lang="ru-RU" sz="1800" b="1" u="sng" dirty="0" smtClean="0"/>
              <a:t>     Цель данной работы</a:t>
            </a:r>
            <a:r>
              <a:rPr lang="ru-RU" sz="1800" dirty="0" smtClean="0"/>
              <a:t>: показать и обобщить опыт школы №1925 по использованию русского костюма в народных традициях в </a:t>
            </a:r>
            <a:r>
              <a:rPr lang="ru-RU" sz="1800" dirty="0" err="1" smtClean="0"/>
              <a:t>воспитательно</a:t>
            </a:r>
            <a:r>
              <a:rPr lang="ru-RU" sz="1800" dirty="0" smtClean="0"/>
              <a:t>- образовательной деятельности.</a:t>
            </a:r>
            <a:endParaRPr lang="ru-RU" sz="18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Русский костюм</a:t>
            </a:r>
            <a:endParaRPr lang="ru-RU" sz="2800" dirty="0"/>
          </a:p>
        </p:txBody>
      </p:sp>
      <p:pic>
        <p:nvPicPr>
          <p:cNvPr id="4" name="Содержимое 3" descr="C:\Documents and Settings\Дом\Рабочий стол\Курсовая\01.12.10 02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1285860"/>
            <a:ext cx="328614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Дом\Рабочий стол\Курсовая\IMG_539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428736"/>
            <a:ext cx="3140213" cy="427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Народный костюм </a:t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школе №</a:t>
            </a:r>
            <a:r>
              <a:rPr lang="ru-RU" dirty="0" smtClean="0"/>
              <a:t>1925</a:t>
            </a:r>
            <a:endParaRPr lang="ru-RU" dirty="0"/>
          </a:p>
        </p:txBody>
      </p:sp>
      <p:pic>
        <p:nvPicPr>
          <p:cNvPr id="1027" name="Picture 3" descr="C:\Documents and Settings\Дом\Рабочий стол\сарафан\0cbe376b8ba71b2f29bf48be30e8bfd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190601" y="1500174"/>
            <a:ext cx="3024209" cy="2268156"/>
          </a:xfrm>
          <a:prstGeom prst="rect">
            <a:avLst/>
          </a:prstGeom>
          <a:noFill/>
        </p:spPr>
      </p:pic>
      <p:pic>
        <p:nvPicPr>
          <p:cNvPr id="1032" name="Picture 8" descr="C:\Documents and Settings\Дом\Рабочий стол\сарафан\fb7327694cf986fb7f4a7a2c00361b4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571612"/>
            <a:ext cx="3141149" cy="2355862"/>
          </a:xfrm>
          <a:prstGeom prst="rect">
            <a:avLst/>
          </a:prstGeom>
          <a:noFill/>
        </p:spPr>
      </p:pic>
      <p:pic>
        <p:nvPicPr>
          <p:cNvPr id="1033" name="Picture 9" descr="C:\Documents and Settings\Дом\Рабочий стол\сарафан\c8925228bdde6fe86797e1d89f2487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071942"/>
            <a:ext cx="3187690" cy="2390768"/>
          </a:xfrm>
          <a:prstGeom prst="rect">
            <a:avLst/>
          </a:prstGeom>
          <a:noFill/>
        </p:spPr>
      </p:pic>
      <p:pic>
        <p:nvPicPr>
          <p:cNvPr id="14" name="Рисунок 13" descr="C:\Documents and Settings\Дом\Рабочий стол\сарафан\742fb8ef18c2349e4580a0d45628002b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4143380"/>
            <a:ext cx="3214709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Хлеб, да соль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1800" dirty="0" smtClean="0"/>
              <a:t>           Директор школы встречает </a:t>
            </a:r>
          </a:p>
          <a:p>
            <a:r>
              <a:rPr lang="ru-RU" sz="1800" dirty="0" smtClean="0"/>
              <a:t>              первоклассников.</a:t>
            </a:r>
            <a:endParaRPr lang="ru-RU" sz="1800" dirty="0"/>
          </a:p>
        </p:txBody>
      </p:sp>
      <p:pic>
        <p:nvPicPr>
          <p:cNvPr id="2050" name="Picture 2" descr="C:\Documents and Settings\Дом\Рабочий стол\сарафан\a1a48481f025f07057d8c33088179f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00174"/>
            <a:ext cx="4233858" cy="2819816"/>
          </a:xfrm>
          <a:prstGeom prst="rect">
            <a:avLst/>
          </a:prstGeom>
          <a:noFill/>
        </p:spPr>
      </p:pic>
      <p:pic>
        <p:nvPicPr>
          <p:cNvPr id="2051" name="Picture 3" descr="C:\Documents and Settings\Дом\Рабочий стол\сарафан\e41fc880cb55f1388d98849ee3e938c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429000"/>
            <a:ext cx="3941753" cy="295631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Музейная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/>
              <a:t>Музеи и музейные экспозиции Школы созданы в целях: - гражданско-патриотического воспитания обучающихся; - расширения образовательного пространства, совершенствования обучения средствами дополнительного образования; - формирования исторического сознания обучающихся и расширения их кругозора; - развития познавательных интересов и способностей детей и молодежи; - развития социальной активности и творческой инициативы обучающихся в процессе сбора, исследования, обработки, оформления и презентации предметов материальной культуры, источников по истории природы и общества, имеющих воспитательную, научную и познавательную ценность; - овладения практическими навыками поисковой, проектной и исследовательской деятельности; - активного освоения обучающимися окружающей природной и историко-культурной среды;</a:t>
            </a:r>
          </a:p>
          <a:p>
            <a:endParaRPr lang="ru-RU" dirty="0"/>
          </a:p>
          <a:p>
            <a:r>
              <a:rPr lang="ru-RU" dirty="0"/>
              <a:t>© Ссылка на источник: http://cov1925.mskobr.ru/info_add/muzei_i_e_kspozicii_gimnazii/</a:t>
            </a:r>
            <a:endParaRPr lang="ru-RU" dirty="0" smtClean="0"/>
          </a:p>
          <a:p>
            <a:endParaRPr lang="ru-RU" dirty="0" smtClean="0"/>
          </a:p>
        </p:txBody>
      </p:sp>
      <p:pic>
        <p:nvPicPr>
          <p:cNvPr id="3076" name="Picture 4" descr="C:\Documents and Settings\Дом\Рабочий стол\сарафан\c8cdbc9bb207008c25778bfd6b6ea4c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42571"/>
            <a:ext cx="1250593" cy="1667457"/>
          </a:xfrm>
          <a:prstGeom prst="rect">
            <a:avLst/>
          </a:prstGeom>
          <a:noFill/>
        </p:spPr>
      </p:pic>
      <p:pic>
        <p:nvPicPr>
          <p:cNvPr id="3078" name="Picture 6" descr="C:\Documents and Settings\Дом\Рабочий стол\сарафан\18f4521315234fab82364ae47c07483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76890" y="1124744"/>
            <a:ext cx="3214710" cy="2411032"/>
          </a:xfrm>
          <a:prstGeom prst="rect">
            <a:avLst/>
          </a:prstGeom>
          <a:noFill/>
        </p:spPr>
      </p:pic>
      <p:pic>
        <p:nvPicPr>
          <p:cNvPr id="3079" name="Picture 7" descr="C:\Documents and Settings\Дом\Рабочий стол\сарафан\8b295913e7d586b86426bda62498982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80881" y="1081913"/>
            <a:ext cx="3642776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Деятельность учителей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1800" dirty="0" smtClean="0"/>
              <a:t>                          </a:t>
            </a:r>
            <a:r>
              <a:rPr lang="ru-RU" sz="1800" dirty="0" err="1" smtClean="0"/>
              <a:t>Чернобровкина</a:t>
            </a:r>
            <a:r>
              <a:rPr lang="ru-RU" sz="1800" dirty="0" smtClean="0"/>
              <a:t> Ирина Михайловна –</a:t>
            </a:r>
          </a:p>
          <a:p>
            <a:r>
              <a:rPr lang="ru-RU" sz="1800" dirty="0" smtClean="0"/>
              <a:t>                                              учитель ДПИ</a:t>
            </a:r>
          </a:p>
          <a:p>
            <a:r>
              <a:rPr lang="ru-RU" sz="1800" dirty="0" smtClean="0"/>
              <a:t>                                  проводит мастер - класс</a:t>
            </a:r>
            <a:endParaRPr lang="ru-RU" sz="1800" dirty="0"/>
          </a:p>
        </p:txBody>
      </p:sp>
      <p:pic>
        <p:nvPicPr>
          <p:cNvPr id="4098" name="Picture 2" descr="C:\Documents and Settings\Дом\Рабочий стол\сарафан\4c1c9a3af8416da676f95c2733d5b8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2513040" cy="3276614"/>
          </a:xfrm>
          <a:prstGeom prst="rect">
            <a:avLst/>
          </a:prstGeom>
          <a:noFill/>
        </p:spPr>
      </p:pic>
      <p:pic>
        <p:nvPicPr>
          <p:cNvPr id="6" name="Рисунок 5" descr="C:\Documents and Settings\Дом\Рабочий стол\сарафан\5ca593d1bf55eef1be2bf81acf1ebfc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928802"/>
            <a:ext cx="3302000" cy="247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Дополнительное образование</a:t>
            </a:r>
            <a:endParaRPr lang="ru-RU" sz="2800" dirty="0"/>
          </a:p>
        </p:txBody>
      </p:sp>
      <p:pic>
        <p:nvPicPr>
          <p:cNvPr id="7" name="Содержимое 6" descr="C:\Documents and Settings\Дом\Рабочий стол\сарафан\0a1d9880b296d562ed9a037dcf277f7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092" y="2282033"/>
            <a:ext cx="2273502" cy="315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C:\Documents and Settings\Дом\Рабочий стол\сарафан\2a45c9df56ee28272d092d2874695b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285860"/>
            <a:ext cx="3071834" cy="2303876"/>
          </a:xfrm>
          <a:prstGeom prst="rect">
            <a:avLst/>
          </a:prstGeom>
          <a:noFill/>
        </p:spPr>
      </p:pic>
      <p:pic>
        <p:nvPicPr>
          <p:cNvPr id="10" name="Рисунок 9" descr="C:\Documents and Settings\Дом\Рабочий стол\сарафан\56181ef250ad9bf44fd07c0112de103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857628"/>
            <a:ext cx="32639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470</TotalTime>
  <Words>515</Words>
  <Application>Microsoft Office PowerPoint</Application>
  <PresentationFormat>Экран (4:3)</PresentationFormat>
  <Paragraphs>81</Paragraphs>
  <Slides>14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Calibri</vt:lpstr>
      <vt:lpstr>Franklin Gothic Book</vt:lpstr>
      <vt:lpstr>Franklin Gothic Medium</vt:lpstr>
      <vt:lpstr>Wingdings 2</vt:lpstr>
      <vt:lpstr>Трек</vt:lpstr>
      <vt:lpstr>Document</vt:lpstr>
      <vt:lpstr>Русский костюм и традиции народа в   воспитательно-образовательной деятельности  ГБОУ «Школа №1925» ВоУО</vt:lpstr>
      <vt:lpstr>Содержание:</vt:lpstr>
      <vt:lpstr>Вступление</vt:lpstr>
      <vt:lpstr>Русский костюм</vt:lpstr>
      <vt:lpstr>Народный костюм  в школе №1925</vt:lpstr>
      <vt:lpstr>Хлеб, да соль</vt:lpstr>
      <vt:lpstr>Музейная работа</vt:lpstr>
      <vt:lpstr>Деятельность учителей</vt:lpstr>
      <vt:lpstr>Дополнительное образование</vt:lpstr>
      <vt:lpstr>Презентация PowerPoint</vt:lpstr>
      <vt:lpstr>Народные праздники</vt:lpstr>
      <vt:lpstr>Осенины. Свадебный обряд.</vt:lpstr>
      <vt:lpstr>заключение</vt:lpstr>
      <vt:lpstr>Спасибо за внимание!</vt:lpstr>
    </vt:vector>
  </TitlesOfParts>
  <Company>WareZ Provider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Русский костюм и традиции народа  в воспитательно-образовательной деятельности  ГБОУ ЦО №1925 ВАО</dc:title>
  <dc:creator>Вера</dc:creator>
  <cp:lastModifiedBy>user</cp:lastModifiedBy>
  <cp:revision>52</cp:revision>
  <dcterms:created xsi:type="dcterms:W3CDTF">2012-04-19T06:28:31Z</dcterms:created>
  <dcterms:modified xsi:type="dcterms:W3CDTF">2017-11-29T15:44:00Z</dcterms:modified>
</cp:coreProperties>
</file>